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7.JPG" ContentType="image/gif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3" r:id="rId2"/>
    <p:sldId id="329" r:id="rId3"/>
    <p:sldId id="369" r:id="rId4"/>
    <p:sldId id="370" r:id="rId5"/>
    <p:sldId id="371" r:id="rId6"/>
    <p:sldId id="372" r:id="rId7"/>
    <p:sldId id="343" r:id="rId8"/>
    <p:sldId id="342" r:id="rId9"/>
    <p:sldId id="349" r:id="rId10"/>
    <p:sldId id="330" r:id="rId11"/>
    <p:sldId id="331" r:id="rId12"/>
    <p:sldId id="333" r:id="rId13"/>
    <p:sldId id="332" r:id="rId14"/>
    <p:sldId id="334" r:id="rId15"/>
    <p:sldId id="373" r:id="rId16"/>
    <p:sldId id="345" r:id="rId17"/>
    <p:sldId id="357" r:id="rId18"/>
    <p:sldId id="356" r:id="rId19"/>
    <p:sldId id="358" r:id="rId20"/>
    <p:sldId id="335" r:id="rId21"/>
    <p:sldId id="344" r:id="rId22"/>
    <p:sldId id="359" r:id="rId23"/>
    <p:sldId id="350" r:id="rId24"/>
    <p:sldId id="355" r:id="rId25"/>
    <p:sldId id="352" r:id="rId26"/>
    <p:sldId id="385" r:id="rId27"/>
    <p:sldId id="376" r:id="rId28"/>
    <p:sldId id="361" r:id="rId29"/>
    <p:sldId id="381" r:id="rId30"/>
    <p:sldId id="375" r:id="rId31"/>
    <p:sldId id="374" r:id="rId32"/>
    <p:sldId id="364" r:id="rId33"/>
    <p:sldId id="363" r:id="rId34"/>
    <p:sldId id="365" r:id="rId35"/>
    <p:sldId id="366" r:id="rId36"/>
    <p:sldId id="368" r:id="rId37"/>
    <p:sldId id="367" r:id="rId38"/>
    <p:sldId id="377" r:id="rId39"/>
    <p:sldId id="378" r:id="rId40"/>
    <p:sldId id="379" r:id="rId41"/>
    <p:sldId id="380" r:id="rId42"/>
    <p:sldId id="382" r:id="rId43"/>
    <p:sldId id="384" r:id="rId44"/>
    <p:sldId id="383" r:id="rId4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9" autoAdjust="0"/>
    <p:restoredTop sz="94343" autoAdjust="0"/>
  </p:normalViewPr>
  <p:slideViewPr>
    <p:cSldViewPr snapToGrid="0" snapToObjects="1">
      <p:cViewPr varScale="1">
        <p:scale>
          <a:sx n="73" d="100"/>
          <a:sy n="73" d="100"/>
        </p:scale>
        <p:origin x="148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CED1C-8E57-46C4-B489-370FA51D1FC1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8FB4FA09-BE55-436D-9671-9CF6453FD058}">
      <dgm:prSet phldrT="[Texto]"/>
      <dgm:spPr/>
      <dgm:t>
        <a:bodyPr/>
        <a:lstStyle/>
        <a:p>
          <a:r>
            <a:rPr lang="es-CO" dirty="0" smtClean="0"/>
            <a:t>Proyecto  </a:t>
          </a:r>
          <a:endParaRPr lang="es-CO" dirty="0"/>
        </a:p>
      </dgm:t>
    </dgm:pt>
    <dgm:pt modelId="{5E44F74A-D64B-41DD-AD80-6947B5C840AB}" type="parTrans" cxnId="{83C20415-7191-4419-A516-599CC3112B05}">
      <dgm:prSet/>
      <dgm:spPr/>
      <dgm:t>
        <a:bodyPr/>
        <a:lstStyle/>
        <a:p>
          <a:endParaRPr lang="es-CO"/>
        </a:p>
      </dgm:t>
    </dgm:pt>
    <dgm:pt modelId="{2AD5B61E-48DD-4656-990C-28A953A88CDC}" type="sibTrans" cxnId="{83C20415-7191-4419-A516-599CC3112B05}">
      <dgm:prSet/>
      <dgm:spPr/>
      <dgm:t>
        <a:bodyPr/>
        <a:lstStyle/>
        <a:p>
          <a:pPr algn="l"/>
          <a:r>
            <a:rPr lang="es-CO" baseline="0" dirty="0" smtClean="0"/>
            <a:t>ConfeWare</a:t>
          </a:r>
          <a:endParaRPr lang="es-CO" baseline="0" dirty="0"/>
        </a:p>
      </dgm:t>
    </dgm:pt>
    <dgm:pt modelId="{86D2D5E3-AE1A-4FAD-8F9F-6C4C93D9DC04}" type="asst">
      <dgm:prSet phldrT="[Texto]"/>
      <dgm:spPr/>
      <dgm:t>
        <a:bodyPr/>
        <a:lstStyle/>
        <a:p>
          <a:r>
            <a:rPr lang="es-CO" dirty="0" smtClean="0"/>
            <a:t>Jefe de Proyecto</a:t>
          </a:r>
          <a:endParaRPr lang="es-CO" dirty="0"/>
        </a:p>
      </dgm:t>
    </dgm:pt>
    <dgm:pt modelId="{658A266E-5D72-4D79-A672-1531AF03EDA2}" type="parTrans" cxnId="{4B238023-EFA4-4CF4-BB90-7B71716E868B}">
      <dgm:prSet/>
      <dgm:spPr/>
      <dgm:t>
        <a:bodyPr/>
        <a:lstStyle/>
        <a:p>
          <a:endParaRPr lang="es-CO"/>
        </a:p>
      </dgm:t>
    </dgm:pt>
    <dgm:pt modelId="{6384CD1B-6B45-4420-97CB-EF1366C35863}" type="sibTrans" cxnId="{4B238023-EFA4-4CF4-BB90-7B71716E868B}">
      <dgm:prSet/>
      <dgm:spPr/>
      <dgm:t>
        <a:bodyPr/>
        <a:lstStyle/>
        <a:p>
          <a:r>
            <a:rPr lang="es-CO" dirty="0" smtClean="0"/>
            <a:t>Natalia Velásquez </a:t>
          </a:r>
          <a:endParaRPr lang="es-CO" dirty="0"/>
        </a:p>
      </dgm:t>
    </dgm:pt>
    <dgm:pt modelId="{51D36F61-6557-4DAA-907E-2CFD4381C471}">
      <dgm:prSet phldrT="[Texto]"/>
      <dgm:spPr/>
      <dgm:t>
        <a:bodyPr/>
        <a:lstStyle/>
        <a:p>
          <a:r>
            <a:rPr lang="es-CO" dirty="0" smtClean="0"/>
            <a:t>Analistas  </a:t>
          </a:r>
          <a:endParaRPr lang="es-CO" dirty="0"/>
        </a:p>
      </dgm:t>
    </dgm:pt>
    <dgm:pt modelId="{ECD20685-A122-428D-B88B-F7F6211B38EF}" type="parTrans" cxnId="{A15BE5AE-3AC0-4DFB-9436-5DFC756905E3}">
      <dgm:prSet/>
      <dgm:spPr/>
      <dgm:t>
        <a:bodyPr/>
        <a:lstStyle/>
        <a:p>
          <a:endParaRPr lang="es-CO"/>
        </a:p>
      </dgm:t>
    </dgm:pt>
    <dgm:pt modelId="{19B54D17-610F-4C84-85BE-3B9AD834CA25}" type="sibTrans" cxnId="{A15BE5AE-3AC0-4DFB-9436-5DFC756905E3}">
      <dgm:prSet/>
      <dgm:spPr/>
      <dgm:t>
        <a:bodyPr/>
        <a:lstStyle/>
        <a:p>
          <a:r>
            <a:rPr lang="es-CO" dirty="0" smtClean="0"/>
            <a:t>Téster</a:t>
          </a:r>
          <a:endParaRPr lang="es-CO" dirty="0"/>
        </a:p>
      </dgm:t>
    </dgm:pt>
    <dgm:pt modelId="{9BBBB026-9F53-44D9-9D31-0947111D37A2}">
      <dgm:prSet phldrT="[Texto]"/>
      <dgm:spPr/>
      <dgm:t>
        <a:bodyPr/>
        <a:lstStyle/>
        <a:p>
          <a:r>
            <a:rPr lang="es-CO" dirty="0" smtClean="0"/>
            <a:t>Programadora</a:t>
          </a:r>
          <a:endParaRPr lang="es-CO" dirty="0"/>
        </a:p>
      </dgm:t>
    </dgm:pt>
    <dgm:pt modelId="{10ADBF34-2D1E-4981-B7DF-166DFC7231AC}" type="parTrans" cxnId="{EC510F2B-ABAA-43FD-B138-2F796F30560B}">
      <dgm:prSet/>
      <dgm:spPr/>
      <dgm:t>
        <a:bodyPr/>
        <a:lstStyle/>
        <a:p>
          <a:endParaRPr lang="es-CO"/>
        </a:p>
      </dgm:t>
    </dgm:pt>
    <dgm:pt modelId="{A52A88B7-F8D9-4A6E-8E1E-EFAAC8887229}" type="sibTrans" cxnId="{EC510F2B-ABAA-43FD-B138-2F796F30560B}">
      <dgm:prSet/>
      <dgm:spPr/>
      <dgm:t>
        <a:bodyPr/>
        <a:lstStyle/>
        <a:p>
          <a:r>
            <a:rPr lang="es-CO" dirty="0" smtClean="0"/>
            <a:t>Natalia Velásquez</a:t>
          </a:r>
        </a:p>
      </dgm:t>
    </dgm:pt>
    <dgm:pt modelId="{3C012539-31A1-4D94-B32E-903F598EBDE8}">
      <dgm:prSet phldrT="[Texto]"/>
      <dgm:spPr/>
      <dgm:t>
        <a:bodyPr/>
        <a:lstStyle/>
        <a:p>
          <a:r>
            <a:rPr lang="es-CO" dirty="0" smtClean="0"/>
            <a:t>Documentación </a:t>
          </a:r>
          <a:endParaRPr lang="es-CO" dirty="0"/>
        </a:p>
      </dgm:t>
    </dgm:pt>
    <dgm:pt modelId="{BC84AE86-3776-4643-B5B4-B178F4BDF453}" type="parTrans" cxnId="{B7088FE8-5B5C-427F-AABF-049F9BA56958}">
      <dgm:prSet/>
      <dgm:spPr/>
      <dgm:t>
        <a:bodyPr/>
        <a:lstStyle/>
        <a:p>
          <a:endParaRPr lang="es-CO"/>
        </a:p>
      </dgm:t>
    </dgm:pt>
    <dgm:pt modelId="{0DE5151C-E28B-4096-836C-6491C192AA44}" type="sibTrans" cxnId="{B7088FE8-5B5C-427F-AABF-049F9BA56958}">
      <dgm:prSet/>
      <dgm:spPr/>
      <dgm:t>
        <a:bodyPr/>
        <a:lstStyle/>
        <a:p>
          <a:r>
            <a:rPr lang="es-CO" dirty="0" smtClean="0"/>
            <a:t>Gestores Documentales </a:t>
          </a:r>
          <a:endParaRPr lang="es-CO" dirty="0"/>
        </a:p>
      </dgm:t>
    </dgm:pt>
    <dgm:pt modelId="{BBFE2FFD-3B5F-4B87-8060-AB73235EA791}" type="asst">
      <dgm:prSet phldrT="[Texto]"/>
      <dgm:spPr/>
      <dgm:t>
        <a:bodyPr/>
        <a:lstStyle/>
        <a:p>
          <a:r>
            <a:rPr lang="es-CO" dirty="0" smtClean="0"/>
            <a:t>Jefe </a:t>
          </a:r>
          <a:r>
            <a:rPr lang="es-CO" smtClean="0"/>
            <a:t>de Proyecto</a:t>
          </a:r>
          <a:endParaRPr lang="es-CO" dirty="0"/>
        </a:p>
      </dgm:t>
    </dgm:pt>
    <dgm:pt modelId="{DB6E3E9F-DFCA-4F41-81ED-94C14B0DEA4C}" type="parTrans" cxnId="{78D2030D-7240-4FC0-8E0C-7417DC1F0144}">
      <dgm:prSet/>
      <dgm:spPr/>
      <dgm:t>
        <a:bodyPr/>
        <a:lstStyle/>
        <a:p>
          <a:endParaRPr lang="es-CO"/>
        </a:p>
      </dgm:t>
    </dgm:pt>
    <dgm:pt modelId="{C4169731-7052-47FD-BEDD-84F38A9F3FB1}" type="sibTrans" cxnId="{78D2030D-7240-4FC0-8E0C-7417DC1F0144}">
      <dgm:prSet/>
      <dgm:spPr/>
      <dgm:t>
        <a:bodyPr/>
        <a:lstStyle/>
        <a:p>
          <a:r>
            <a:rPr lang="es-CO" dirty="0" smtClean="0"/>
            <a:t>Luisa Vargas </a:t>
          </a:r>
          <a:endParaRPr lang="es-CO" dirty="0"/>
        </a:p>
      </dgm:t>
    </dgm:pt>
    <dgm:pt modelId="{1D905523-E428-4C12-8646-7A976CC70C7E}">
      <dgm:prSet/>
      <dgm:spPr/>
      <dgm:t>
        <a:bodyPr/>
        <a:lstStyle/>
        <a:p>
          <a:r>
            <a:rPr lang="es-CO" dirty="0" smtClean="0"/>
            <a:t>Analista 1</a:t>
          </a:r>
          <a:endParaRPr lang="es-CO" dirty="0"/>
        </a:p>
      </dgm:t>
    </dgm:pt>
    <dgm:pt modelId="{BCCD09C7-6E67-4531-9694-813D0876B415}" type="parTrans" cxnId="{C3AD4D02-F308-4404-AF8C-8F73618807E1}">
      <dgm:prSet/>
      <dgm:spPr/>
      <dgm:t>
        <a:bodyPr/>
        <a:lstStyle/>
        <a:p>
          <a:endParaRPr lang="es-CO"/>
        </a:p>
      </dgm:t>
    </dgm:pt>
    <dgm:pt modelId="{AC96F84A-64C0-4BC4-8D67-18ED7A5E77C1}" type="sibTrans" cxnId="{C3AD4D02-F308-4404-AF8C-8F73618807E1}">
      <dgm:prSet/>
      <dgm:spPr/>
      <dgm:t>
        <a:bodyPr/>
        <a:lstStyle/>
        <a:p>
          <a:r>
            <a:rPr lang="es-CO" dirty="0" smtClean="0"/>
            <a:t>Natalia Velásquez</a:t>
          </a:r>
          <a:endParaRPr lang="es-CO" dirty="0"/>
        </a:p>
      </dgm:t>
    </dgm:pt>
    <dgm:pt modelId="{BDCB8792-C7CF-4319-A538-72062F8F629E}">
      <dgm:prSet/>
      <dgm:spPr/>
      <dgm:t>
        <a:bodyPr/>
        <a:lstStyle/>
        <a:p>
          <a:r>
            <a:rPr lang="es-CO" dirty="0" smtClean="0"/>
            <a:t>Analista 2</a:t>
          </a:r>
          <a:endParaRPr lang="es-CO" dirty="0"/>
        </a:p>
      </dgm:t>
    </dgm:pt>
    <dgm:pt modelId="{4C0564ED-BEBF-4277-9CFC-ECA232F0604A}" type="parTrans" cxnId="{8131A20C-CDDB-411F-BBFA-C33D2648863C}">
      <dgm:prSet/>
      <dgm:spPr/>
      <dgm:t>
        <a:bodyPr/>
        <a:lstStyle/>
        <a:p>
          <a:endParaRPr lang="es-CO"/>
        </a:p>
      </dgm:t>
    </dgm:pt>
    <dgm:pt modelId="{AF46D043-15CE-41B3-A168-880AD7A76435}" type="sibTrans" cxnId="{8131A20C-CDDB-411F-BBFA-C33D2648863C}">
      <dgm:prSet/>
      <dgm:spPr/>
      <dgm:t>
        <a:bodyPr/>
        <a:lstStyle/>
        <a:p>
          <a:r>
            <a:rPr lang="es-CO" smtClean="0"/>
            <a:t>Luisa Vargas</a:t>
          </a:r>
          <a:endParaRPr lang="es-CO" dirty="0"/>
        </a:p>
      </dgm:t>
    </dgm:pt>
    <dgm:pt modelId="{0BF41CF4-2EDA-41C0-BD19-8BEA21982D98}">
      <dgm:prSet/>
      <dgm:spPr/>
      <dgm:t>
        <a:bodyPr/>
        <a:lstStyle/>
        <a:p>
          <a:r>
            <a:rPr lang="es-CO" dirty="0" smtClean="0"/>
            <a:t>Gestor Documental 1</a:t>
          </a:r>
          <a:endParaRPr lang="es-CO" dirty="0"/>
        </a:p>
      </dgm:t>
    </dgm:pt>
    <dgm:pt modelId="{6BA0E020-C88A-4E78-B5A2-ECB61C407B70}" type="parTrans" cxnId="{7EB80CC7-1CCB-4686-A92C-AB60CFAEEFD6}">
      <dgm:prSet/>
      <dgm:spPr/>
      <dgm:t>
        <a:bodyPr/>
        <a:lstStyle/>
        <a:p>
          <a:endParaRPr lang="es-CO"/>
        </a:p>
      </dgm:t>
    </dgm:pt>
    <dgm:pt modelId="{2B344C33-6405-4300-BDE7-C987D490B64D}" type="sibTrans" cxnId="{7EB80CC7-1CCB-4686-A92C-AB60CFAEEFD6}">
      <dgm:prSet/>
      <dgm:spPr/>
      <dgm:t>
        <a:bodyPr/>
        <a:lstStyle/>
        <a:p>
          <a:r>
            <a:rPr lang="es-CO" dirty="0" smtClean="0"/>
            <a:t>Camilo Valenzuela </a:t>
          </a:r>
          <a:endParaRPr lang="es-CO" dirty="0"/>
        </a:p>
      </dgm:t>
    </dgm:pt>
    <dgm:pt modelId="{EE6A8D72-94C1-409B-9B0A-ADAA1BBB3730}">
      <dgm:prSet/>
      <dgm:spPr/>
      <dgm:t>
        <a:bodyPr/>
        <a:lstStyle/>
        <a:p>
          <a:r>
            <a:rPr lang="es-CO" dirty="0" smtClean="0"/>
            <a:t>Gestor Documental 2</a:t>
          </a:r>
          <a:endParaRPr lang="es-CO" dirty="0"/>
        </a:p>
      </dgm:t>
    </dgm:pt>
    <dgm:pt modelId="{E8787479-F992-4F00-BC1E-251A02E65CDB}" type="parTrans" cxnId="{0D3D7380-F615-4C03-9639-9A00621C2933}">
      <dgm:prSet/>
      <dgm:spPr/>
      <dgm:t>
        <a:bodyPr/>
        <a:lstStyle/>
        <a:p>
          <a:endParaRPr lang="es-CO"/>
        </a:p>
      </dgm:t>
    </dgm:pt>
    <dgm:pt modelId="{05B88277-BFB3-41B4-84A9-FD33BAAEBF4C}" type="sibTrans" cxnId="{0D3D7380-F615-4C03-9639-9A00621C2933}">
      <dgm:prSet/>
      <dgm:spPr/>
      <dgm:t>
        <a:bodyPr/>
        <a:lstStyle/>
        <a:p>
          <a:r>
            <a:rPr lang="es-CO" dirty="0" smtClean="0"/>
            <a:t>Luisa Vargas</a:t>
          </a:r>
          <a:endParaRPr lang="es-CO" dirty="0"/>
        </a:p>
      </dgm:t>
    </dgm:pt>
    <dgm:pt modelId="{B2F245A4-084B-4BAA-A68F-BDFB91E3A1DD}">
      <dgm:prSet phldrT="[Texto]"/>
      <dgm:spPr/>
      <dgm:t>
        <a:bodyPr/>
        <a:lstStyle/>
        <a:p>
          <a:r>
            <a:rPr lang="es-CO" dirty="0" smtClean="0"/>
            <a:t>Diseñadora</a:t>
          </a:r>
          <a:endParaRPr lang="es-CO" dirty="0"/>
        </a:p>
      </dgm:t>
    </dgm:pt>
    <dgm:pt modelId="{5E49FE71-3830-4075-B347-B519179AC900}" type="parTrans" cxnId="{A35F97D8-BC81-49E5-BAB1-25ACE2391FF0}">
      <dgm:prSet/>
      <dgm:spPr/>
      <dgm:t>
        <a:bodyPr/>
        <a:lstStyle/>
        <a:p>
          <a:endParaRPr lang="es-CO"/>
        </a:p>
      </dgm:t>
    </dgm:pt>
    <dgm:pt modelId="{C90E8D21-D364-496F-908D-6C8ED77915DE}" type="sibTrans" cxnId="{A35F97D8-BC81-49E5-BAB1-25ACE2391FF0}">
      <dgm:prSet/>
      <dgm:spPr/>
      <dgm:t>
        <a:bodyPr/>
        <a:lstStyle/>
        <a:p>
          <a:r>
            <a:rPr lang="es-CO" dirty="0" smtClean="0"/>
            <a:t>Natalia Velásquez </a:t>
          </a:r>
          <a:endParaRPr lang="es-CO" dirty="0"/>
        </a:p>
      </dgm:t>
    </dgm:pt>
    <dgm:pt modelId="{0F31318E-C7E3-41D7-99EB-73B55F945A53}">
      <dgm:prSet phldrT="[Texto]"/>
      <dgm:spPr/>
      <dgm:t>
        <a:bodyPr/>
        <a:lstStyle/>
        <a:p>
          <a:r>
            <a:rPr lang="es-CO" dirty="0" smtClean="0"/>
            <a:t>Asegurador de Calidad </a:t>
          </a:r>
          <a:endParaRPr lang="es-CO" dirty="0"/>
        </a:p>
      </dgm:t>
    </dgm:pt>
    <dgm:pt modelId="{BF0F3A55-13D8-4EB8-9EDB-C80ABBF48D49}" type="parTrans" cxnId="{D6B69302-F33C-495B-B978-C540F9B57B1C}">
      <dgm:prSet/>
      <dgm:spPr/>
      <dgm:t>
        <a:bodyPr/>
        <a:lstStyle/>
        <a:p>
          <a:endParaRPr lang="es-CO"/>
        </a:p>
      </dgm:t>
    </dgm:pt>
    <dgm:pt modelId="{B2009DBD-6C7A-417D-961A-7FE9876B234A}" type="sibTrans" cxnId="{D6B69302-F33C-495B-B978-C540F9B57B1C}">
      <dgm:prSet/>
      <dgm:spPr/>
      <dgm:t>
        <a:bodyPr/>
        <a:lstStyle/>
        <a:p>
          <a:r>
            <a:rPr lang="es-CO" dirty="0" smtClean="0"/>
            <a:t>Camilo Valenzuela </a:t>
          </a:r>
          <a:endParaRPr lang="es-CO" dirty="0"/>
        </a:p>
      </dgm:t>
    </dgm:pt>
    <dgm:pt modelId="{15E6C85B-E73E-4DC2-9AD9-ACFE47D55B04}" type="pres">
      <dgm:prSet presAssocID="{EF9CED1C-8E57-46C4-B489-370FA51D1F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D8DA91F1-6C77-42EC-BF2C-D8179BF6CC7B}" type="pres">
      <dgm:prSet presAssocID="{8FB4FA09-BE55-436D-9671-9CF6453FD058}" presName="hierRoot1" presStyleCnt="0">
        <dgm:presLayoutVars>
          <dgm:hierBranch val="init"/>
        </dgm:presLayoutVars>
      </dgm:prSet>
      <dgm:spPr/>
    </dgm:pt>
    <dgm:pt modelId="{03A534E1-511B-4482-8DDB-8FBEDCE05C32}" type="pres">
      <dgm:prSet presAssocID="{8FB4FA09-BE55-436D-9671-9CF6453FD058}" presName="rootComposite1" presStyleCnt="0"/>
      <dgm:spPr/>
    </dgm:pt>
    <dgm:pt modelId="{AE1D49F4-82C8-47F7-AE80-BBE1829976A4}" type="pres">
      <dgm:prSet presAssocID="{8FB4FA09-BE55-436D-9671-9CF6453FD058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BACDE46E-AF60-4F71-A455-B985ABC02F9C}" type="pres">
      <dgm:prSet presAssocID="{8FB4FA09-BE55-436D-9671-9CF6453FD058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F6A8E976-CD27-4883-8803-FF3F9D65D83C}" type="pres">
      <dgm:prSet presAssocID="{8FB4FA09-BE55-436D-9671-9CF6453FD058}" presName="rootConnector1" presStyleLbl="node1" presStyleIdx="0" presStyleCnt="9"/>
      <dgm:spPr/>
      <dgm:t>
        <a:bodyPr/>
        <a:lstStyle/>
        <a:p>
          <a:endParaRPr lang="es-ES"/>
        </a:p>
      </dgm:t>
    </dgm:pt>
    <dgm:pt modelId="{AD4B952F-9104-456F-A476-D002EA0F2000}" type="pres">
      <dgm:prSet presAssocID="{8FB4FA09-BE55-436D-9671-9CF6453FD058}" presName="hierChild2" presStyleCnt="0"/>
      <dgm:spPr/>
    </dgm:pt>
    <dgm:pt modelId="{5E14D70A-0529-4724-96D8-D232DF4C6B50}" type="pres">
      <dgm:prSet presAssocID="{ECD20685-A122-428D-B88B-F7F6211B38EF}" presName="Name37" presStyleLbl="parChTrans1D2" presStyleIdx="0" presStyleCnt="7"/>
      <dgm:spPr/>
      <dgm:t>
        <a:bodyPr/>
        <a:lstStyle/>
        <a:p>
          <a:endParaRPr lang="es-ES"/>
        </a:p>
      </dgm:t>
    </dgm:pt>
    <dgm:pt modelId="{00B40D25-C05F-4B23-9E0F-F729A9671E7D}" type="pres">
      <dgm:prSet presAssocID="{51D36F61-6557-4DAA-907E-2CFD4381C471}" presName="hierRoot2" presStyleCnt="0">
        <dgm:presLayoutVars>
          <dgm:hierBranch val="init"/>
        </dgm:presLayoutVars>
      </dgm:prSet>
      <dgm:spPr/>
    </dgm:pt>
    <dgm:pt modelId="{D4473997-D441-42AB-9434-07227873B035}" type="pres">
      <dgm:prSet presAssocID="{51D36F61-6557-4DAA-907E-2CFD4381C471}" presName="rootComposite" presStyleCnt="0"/>
      <dgm:spPr/>
    </dgm:pt>
    <dgm:pt modelId="{5EDD0E11-0971-4638-8C5D-B335524026DD}" type="pres">
      <dgm:prSet presAssocID="{51D36F61-6557-4DAA-907E-2CFD4381C471}" presName="rootText" presStyleLbl="node1" presStyleIdx="0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6A9382D0-47E7-499E-9610-4A33D3CF2634}" type="pres">
      <dgm:prSet presAssocID="{51D36F61-6557-4DAA-907E-2CFD4381C471}" presName="titleText2" presStyleLbl="fgAcc1" presStyleIdx="0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4803B2B5-5160-44F8-8F68-52921D3532D3}" type="pres">
      <dgm:prSet presAssocID="{51D36F61-6557-4DAA-907E-2CFD4381C471}" presName="rootConnector" presStyleLbl="node2" presStyleIdx="0" presStyleCnt="0"/>
      <dgm:spPr/>
      <dgm:t>
        <a:bodyPr/>
        <a:lstStyle/>
        <a:p>
          <a:endParaRPr lang="es-ES"/>
        </a:p>
      </dgm:t>
    </dgm:pt>
    <dgm:pt modelId="{33651296-5888-4880-B318-3972240EBC3D}" type="pres">
      <dgm:prSet presAssocID="{51D36F61-6557-4DAA-907E-2CFD4381C471}" presName="hierChild4" presStyleCnt="0"/>
      <dgm:spPr/>
    </dgm:pt>
    <dgm:pt modelId="{0F76BA11-FCD6-4AF8-BF3B-FCDD783EB8BB}" type="pres">
      <dgm:prSet presAssocID="{BCCD09C7-6E67-4531-9694-813D0876B415}" presName="Name37" presStyleLbl="parChTrans1D3" presStyleIdx="0" presStyleCnt="4"/>
      <dgm:spPr/>
      <dgm:t>
        <a:bodyPr/>
        <a:lstStyle/>
        <a:p>
          <a:endParaRPr lang="es-ES"/>
        </a:p>
      </dgm:t>
    </dgm:pt>
    <dgm:pt modelId="{261DDA4C-8A1C-4118-A82F-8FB586A74BFA}" type="pres">
      <dgm:prSet presAssocID="{1D905523-E428-4C12-8646-7A976CC70C7E}" presName="hierRoot2" presStyleCnt="0">
        <dgm:presLayoutVars>
          <dgm:hierBranch val="init"/>
        </dgm:presLayoutVars>
      </dgm:prSet>
      <dgm:spPr/>
    </dgm:pt>
    <dgm:pt modelId="{F3E4C571-4EDE-4681-8ABA-668292A84A8A}" type="pres">
      <dgm:prSet presAssocID="{1D905523-E428-4C12-8646-7A976CC70C7E}" presName="rootComposite" presStyleCnt="0"/>
      <dgm:spPr/>
    </dgm:pt>
    <dgm:pt modelId="{BF8D8668-0BC2-4573-B5CC-028C02A8611C}" type="pres">
      <dgm:prSet presAssocID="{1D905523-E428-4C12-8646-7A976CC70C7E}" presName="rootText" presStyleLbl="node1" presStyleIdx="1" presStyleCnt="9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ACCD598A-4705-4636-A6FE-299B1C535D05}" type="pres">
      <dgm:prSet presAssocID="{1D905523-E428-4C12-8646-7A976CC70C7E}" presName="titleText2" presStyleLbl="fgAcc1" presStyleIdx="1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6B9D6551-3E42-45CB-AE2B-D650792FB840}" type="pres">
      <dgm:prSet presAssocID="{1D905523-E428-4C12-8646-7A976CC70C7E}" presName="rootConnector" presStyleLbl="node3" presStyleIdx="0" presStyleCnt="0"/>
      <dgm:spPr/>
      <dgm:t>
        <a:bodyPr/>
        <a:lstStyle/>
        <a:p>
          <a:endParaRPr lang="es-ES"/>
        </a:p>
      </dgm:t>
    </dgm:pt>
    <dgm:pt modelId="{7A5A93EA-E159-483E-8236-428E2CB96A41}" type="pres">
      <dgm:prSet presAssocID="{1D905523-E428-4C12-8646-7A976CC70C7E}" presName="hierChild4" presStyleCnt="0"/>
      <dgm:spPr/>
    </dgm:pt>
    <dgm:pt modelId="{A843DA1B-F5FC-450B-BD33-FCC0B1080721}" type="pres">
      <dgm:prSet presAssocID="{1D905523-E428-4C12-8646-7A976CC70C7E}" presName="hierChild5" presStyleCnt="0"/>
      <dgm:spPr/>
    </dgm:pt>
    <dgm:pt modelId="{332AFB90-DC17-4249-8204-49C35193CE09}" type="pres">
      <dgm:prSet presAssocID="{4C0564ED-BEBF-4277-9CFC-ECA232F0604A}" presName="Name37" presStyleLbl="parChTrans1D3" presStyleIdx="1" presStyleCnt="4"/>
      <dgm:spPr/>
      <dgm:t>
        <a:bodyPr/>
        <a:lstStyle/>
        <a:p>
          <a:endParaRPr lang="es-ES"/>
        </a:p>
      </dgm:t>
    </dgm:pt>
    <dgm:pt modelId="{1376D124-F524-4C7C-B712-C175CF50BC3E}" type="pres">
      <dgm:prSet presAssocID="{BDCB8792-C7CF-4319-A538-72062F8F629E}" presName="hierRoot2" presStyleCnt="0">
        <dgm:presLayoutVars>
          <dgm:hierBranch val="init"/>
        </dgm:presLayoutVars>
      </dgm:prSet>
      <dgm:spPr/>
    </dgm:pt>
    <dgm:pt modelId="{59A9146F-801D-4FF2-A585-6183094A09D4}" type="pres">
      <dgm:prSet presAssocID="{BDCB8792-C7CF-4319-A538-72062F8F629E}" presName="rootComposite" presStyleCnt="0"/>
      <dgm:spPr/>
    </dgm:pt>
    <dgm:pt modelId="{17F4CFD8-1F14-4A06-AB59-C3E5AC9F98A9}" type="pres">
      <dgm:prSet presAssocID="{BDCB8792-C7CF-4319-A538-72062F8F629E}" presName="rootText" presStyleLbl="node1" presStyleIdx="2" presStyleCnt="9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C6194450-A07E-43DC-8901-14649C0532D3}" type="pres">
      <dgm:prSet presAssocID="{BDCB8792-C7CF-4319-A538-72062F8F629E}" presName="titleText2" presStyleLbl="fgAcc1" presStyleIdx="2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721575F9-2B2B-4ED3-A66C-DC3B9E4F14F4}" type="pres">
      <dgm:prSet presAssocID="{BDCB8792-C7CF-4319-A538-72062F8F629E}" presName="rootConnector" presStyleLbl="node3" presStyleIdx="0" presStyleCnt="0"/>
      <dgm:spPr/>
      <dgm:t>
        <a:bodyPr/>
        <a:lstStyle/>
        <a:p>
          <a:endParaRPr lang="es-ES"/>
        </a:p>
      </dgm:t>
    </dgm:pt>
    <dgm:pt modelId="{6AFFF8B5-E813-4CAB-B5CF-2B003274D7AC}" type="pres">
      <dgm:prSet presAssocID="{BDCB8792-C7CF-4319-A538-72062F8F629E}" presName="hierChild4" presStyleCnt="0"/>
      <dgm:spPr/>
    </dgm:pt>
    <dgm:pt modelId="{3AA7A1F4-2A22-4E37-B7DE-BA16D91F2E22}" type="pres">
      <dgm:prSet presAssocID="{BDCB8792-C7CF-4319-A538-72062F8F629E}" presName="hierChild5" presStyleCnt="0"/>
      <dgm:spPr/>
    </dgm:pt>
    <dgm:pt modelId="{6049CAA7-121B-4DAE-ADC0-0B13FC7A189F}" type="pres">
      <dgm:prSet presAssocID="{51D36F61-6557-4DAA-907E-2CFD4381C471}" presName="hierChild5" presStyleCnt="0"/>
      <dgm:spPr/>
    </dgm:pt>
    <dgm:pt modelId="{972CDD8D-AE57-4355-A6AB-A1E0DDA87FFE}" type="pres">
      <dgm:prSet presAssocID="{10ADBF34-2D1E-4981-B7DF-166DFC7231AC}" presName="Name37" presStyleLbl="parChTrans1D2" presStyleIdx="1" presStyleCnt="7"/>
      <dgm:spPr/>
      <dgm:t>
        <a:bodyPr/>
        <a:lstStyle/>
        <a:p>
          <a:endParaRPr lang="es-ES"/>
        </a:p>
      </dgm:t>
    </dgm:pt>
    <dgm:pt modelId="{28CE7C4F-D3B4-4F3B-B44B-95CB63E81DF5}" type="pres">
      <dgm:prSet presAssocID="{9BBBB026-9F53-44D9-9D31-0947111D37A2}" presName="hierRoot2" presStyleCnt="0">
        <dgm:presLayoutVars>
          <dgm:hierBranch val="init"/>
        </dgm:presLayoutVars>
      </dgm:prSet>
      <dgm:spPr/>
    </dgm:pt>
    <dgm:pt modelId="{0FD89E93-794F-41F2-947B-7FEAE4096DE9}" type="pres">
      <dgm:prSet presAssocID="{9BBBB026-9F53-44D9-9D31-0947111D37A2}" presName="rootComposite" presStyleCnt="0"/>
      <dgm:spPr/>
    </dgm:pt>
    <dgm:pt modelId="{E9DC7A14-7B2A-4C09-B4AE-AEBECCADB68E}" type="pres">
      <dgm:prSet presAssocID="{9BBBB026-9F53-44D9-9D31-0947111D37A2}" presName="rootText" presStyleLbl="node1" presStyleIdx="3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37D2E1A9-EE92-45F9-AF94-B10623AD8223}" type="pres">
      <dgm:prSet presAssocID="{9BBBB026-9F53-44D9-9D31-0947111D37A2}" presName="titleText2" presStyleLbl="fgAcc1" presStyleIdx="3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B6AB8400-0351-48F9-B9E7-1614BBDA589B}" type="pres">
      <dgm:prSet presAssocID="{9BBBB026-9F53-44D9-9D31-0947111D37A2}" presName="rootConnector" presStyleLbl="node2" presStyleIdx="0" presStyleCnt="0"/>
      <dgm:spPr/>
      <dgm:t>
        <a:bodyPr/>
        <a:lstStyle/>
        <a:p>
          <a:endParaRPr lang="es-ES"/>
        </a:p>
      </dgm:t>
    </dgm:pt>
    <dgm:pt modelId="{04BBB9A2-B481-48C1-9041-345613554DFA}" type="pres">
      <dgm:prSet presAssocID="{9BBBB026-9F53-44D9-9D31-0947111D37A2}" presName="hierChild4" presStyleCnt="0"/>
      <dgm:spPr/>
    </dgm:pt>
    <dgm:pt modelId="{4A05883E-104C-49A2-8793-2038CD8D7408}" type="pres">
      <dgm:prSet presAssocID="{9BBBB026-9F53-44D9-9D31-0947111D37A2}" presName="hierChild5" presStyleCnt="0"/>
      <dgm:spPr/>
    </dgm:pt>
    <dgm:pt modelId="{DE01FF78-7296-40C7-8579-D4474E12C191}" type="pres">
      <dgm:prSet presAssocID="{BC84AE86-3776-4643-B5B4-B178F4BDF453}" presName="Name37" presStyleLbl="parChTrans1D2" presStyleIdx="2" presStyleCnt="7"/>
      <dgm:spPr/>
      <dgm:t>
        <a:bodyPr/>
        <a:lstStyle/>
        <a:p>
          <a:endParaRPr lang="es-ES"/>
        </a:p>
      </dgm:t>
    </dgm:pt>
    <dgm:pt modelId="{FC985562-1EC1-4DBB-B546-2E85D4FEF933}" type="pres">
      <dgm:prSet presAssocID="{3C012539-31A1-4D94-B32E-903F598EBDE8}" presName="hierRoot2" presStyleCnt="0">
        <dgm:presLayoutVars>
          <dgm:hierBranch val="init"/>
        </dgm:presLayoutVars>
      </dgm:prSet>
      <dgm:spPr/>
    </dgm:pt>
    <dgm:pt modelId="{FF5C4334-BDA4-4734-B9EC-C37CB1C0DDBA}" type="pres">
      <dgm:prSet presAssocID="{3C012539-31A1-4D94-B32E-903F598EBDE8}" presName="rootComposite" presStyleCnt="0"/>
      <dgm:spPr/>
    </dgm:pt>
    <dgm:pt modelId="{DC99C08F-49E2-4DDA-A2A6-D01B8C60A65E}" type="pres">
      <dgm:prSet presAssocID="{3C012539-31A1-4D94-B32E-903F598EBDE8}" presName="rootText" presStyleLbl="node1" presStyleIdx="4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062A3636-B0BF-464E-92B2-67F2FE35249C}" type="pres">
      <dgm:prSet presAssocID="{3C012539-31A1-4D94-B32E-903F598EBDE8}" presName="titleText2" presStyleLbl="fgAcc1" presStyleIdx="4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2AAD866A-DF66-4EED-B510-6E763BF7875B}" type="pres">
      <dgm:prSet presAssocID="{3C012539-31A1-4D94-B32E-903F598EBDE8}" presName="rootConnector" presStyleLbl="node2" presStyleIdx="0" presStyleCnt="0"/>
      <dgm:spPr/>
      <dgm:t>
        <a:bodyPr/>
        <a:lstStyle/>
        <a:p>
          <a:endParaRPr lang="es-ES"/>
        </a:p>
      </dgm:t>
    </dgm:pt>
    <dgm:pt modelId="{842FC63D-01BC-4D76-A3BD-265D33877415}" type="pres">
      <dgm:prSet presAssocID="{3C012539-31A1-4D94-B32E-903F598EBDE8}" presName="hierChild4" presStyleCnt="0"/>
      <dgm:spPr/>
    </dgm:pt>
    <dgm:pt modelId="{8C5D8F82-35D7-4AA1-AE92-F0F3A9D201CD}" type="pres">
      <dgm:prSet presAssocID="{6BA0E020-C88A-4E78-B5A2-ECB61C407B70}" presName="Name37" presStyleLbl="parChTrans1D3" presStyleIdx="2" presStyleCnt="4"/>
      <dgm:spPr/>
      <dgm:t>
        <a:bodyPr/>
        <a:lstStyle/>
        <a:p>
          <a:endParaRPr lang="es-ES"/>
        </a:p>
      </dgm:t>
    </dgm:pt>
    <dgm:pt modelId="{3A4F4801-2EEA-4889-978B-C68D80B012A6}" type="pres">
      <dgm:prSet presAssocID="{0BF41CF4-2EDA-41C0-BD19-8BEA21982D98}" presName="hierRoot2" presStyleCnt="0">
        <dgm:presLayoutVars>
          <dgm:hierBranch val="init"/>
        </dgm:presLayoutVars>
      </dgm:prSet>
      <dgm:spPr/>
    </dgm:pt>
    <dgm:pt modelId="{734D33B2-C2F1-4EF3-BD56-F9BB02B167D8}" type="pres">
      <dgm:prSet presAssocID="{0BF41CF4-2EDA-41C0-BD19-8BEA21982D98}" presName="rootComposite" presStyleCnt="0"/>
      <dgm:spPr/>
    </dgm:pt>
    <dgm:pt modelId="{ED7F06D5-3C8C-4241-8256-4BB256468223}" type="pres">
      <dgm:prSet presAssocID="{0BF41CF4-2EDA-41C0-BD19-8BEA21982D98}" presName="rootText" presStyleLbl="node1" presStyleIdx="5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E332CE3A-7198-430A-9487-DD0B7784F43C}" type="pres">
      <dgm:prSet presAssocID="{0BF41CF4-2EDA-41C0-BD19-8BEA21982D98}" presName="titleText2" presStyleLbl="fgAcc1" presStyleIdx="5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CEF9A77C-0E99-4202-B631-AAC942DB4AEC}" type="pres">
      <dgm:prSet presAssocID="{0BF41CF4-2EDA-41C0-BD19-8BEA21982D98}" presName="rootConnector" presStyleLbl="node3" presStyleIdx="0" presStyleCnt="0"/>
      <dgm:spPr/>
      <dgm:t>
        <a:bodyPr/>
        <a:lstStyle/>
        <a:p>
          <a:endParaRPr lang="es-ES"/>
        </a:p>
      </dgm:t>
    </dgm:pt>
    <dgm:pt modelId="{64EB34AA-D625-4419-BD43-A7AF3597BA45}" type="pres">
      <dgm:prSet presAssocID="{0BF41CF4-2EDA-41C0-BD19-8BEA21982D98}" presName="hierChild4" presStyleCnt="0"/>
      <dgm:spPr/>
    </dgm:pt>
    <dgm:pt modelId="{7DE610BE-EBBC-40FA-AFED-1DC8C11B4AF5}" type="pres">
      <dgm:prSet presAssocID="{0BF41CF4-2EDA-41C0-BD19-8BEA21982D98}" presName="hierChild5" presStyleCnt="0"/>
      <dgm:spPr/>
    </dgm:pt>
    <dgm:pt modelId="{88B11D4C-F949-4009-A8D7-E16CC930903E}" type="pres">
      <dgm:prSet presAssocID="{E8787479-F992-4F00-BC1E-251A02E65CDB}" presName="Name37" presStyleLbl="parChTrans1D3" presStyleIdx="3" presStyleCnt="4"/>
      <dgm:spPr/>
      <dgm:t>
        <a:bodyPr/>
        <a:lstStyle/>
        <a:p>
          <a:endParaRPr lang="es-ES"/>
        </a:p>
      </dgm:t>
    </dgm:pt>
    <dgm:pt modelId="{8F0CCC45-F640-48A2-BF20-159561095C98}" type="pres">
      <dgm:prSet presAssocID="{EE6A8D72-94C1-409B-9B0A-ADAA1BBB3730}" presName="hierRoot2" presStyleCnt="0">
        <dgm:presLayoutVars>
          <dgm:hierBranch val="init"/>
        </dgm:presLayoutVars>
      </dgm:prSet>
      <dgm:spPr/>
    </dgm:pt>
    <dgm:pt modelId="{A6F69887-6F87-4D14-9F06-96B13E1BFF45}" type="pres">
      <dgm:prSet presAssocID="{EE6A8D72-94C1-409B-9B0A-ADAA1BBB3730}" presName="rootComposite" presStyleCnt="0"/>
      <dgm:spPr/>
    </dgm:pt>
    <dgm:pt modelId="{5D27907B-2764-42C8-ABB1-57A3BC9376A8}" type="pres">
      <dgm:prSet presAssocID="{EE6A8D72-94C1-409B-9B0A-ADAA1BBB3730}" presName="rootText" presStyleLbl="node1" presStyleIdx="6" presStyleCnt="9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EE065B10-0E7D-48A8-A6BD-E2317724C77A}" type="pres">
      <dgm:prSet presAssocID="{EE6A8D72-94C1-409B-9B0A-ADAA1BBB3730}" presName="titleText2" presStyleLbl="fgAcc1" presStyleIdx="6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BFBCCAEB-25C4-48C1-9649-F02E4733F560}" type="pres">
      <dgm:prSet presAssocID="{EE6A8D72-94C1-409B-9B0A-ADAA1BBB3730}" presName="rootConnector" presStyleLbl="node3" presStyleIdx="0" presStyleCnt="0"/>
      <dgm:spPr/>
      <dgm:t>
        <a:bodyPr/>
        <a:lstStyle/>
        <a:p>
          <a:endParaRPr lang="es-ES"/>
        </a:p>
      </dgm:t>
    </dgm:pt>
    <dgm:pt modelId="{A32F895E-311F-4DA3-9D97-B3948F4212B1}" type="pres">
      <dgm:prSet presAssocID="{EE6A8D72-94C1-409B-9B0A-ADAA1BBB3730}" presName="hierChild4" presStyleCnt="0"/>
      <dgm:spPr/>
    </dgm:pt>
    <dgm:pt modelId="{E7D1BC9B-6E46-4000-88A2-F487417A9E1A}" type="pres">
      <dgm:prSet presAssocID="{EE6A8D72-94C1-409B-9B0A-ADAA1BBB3730}" presName="hierChild5" presStyleCnt="0"/>
      <dgm:spPr/>
    </dgm:pt>
    <dgm:pt modelId="{0061E90F-985E-4F57-B6CF-3A452D586C6C}" type="pres">
      <dgm:prSet presAssocID="{3C012539-31A1-4D94-B32E-903F598EBDE8}" presName="hierChild5" presStyleCnt="0"/>
      <dgm:spPr/>
    </dgm:pt>
    <dgm:pt modelId="{3E8BC8A1-7B7B-4B81-9525-8F24DF3A9D6A}" type="pres">
      <dgm:prSet presAssocID="{5E49FE71-3830-4075-B347-B519179AC900}" presName="Name37" presStyleLbl="parChTrans1D2" presStyleIdx="3" presStyleCnt="7"/>
      <dgm:spPr/>
      <dgm:t>
        <a:bodyPr/>
        <a:lstStyle/>
        <a:p>
          <a:endParaRPr lang="es-ES"/>
        </a:p>
      </dgm:t>
    </dgm:pt>
    <dgm:pt modelId="{320277AD-4B74-40AE-A4F2-F2D7D4B074C6}" type="pres">
      <dgm:prSet presAssocID="{B2F245A4-084B-4BAA-A68F-BDFB91E3A1DD}" presName="hierRoot2" presStyleCnt="0">
        <dgm:presLayoutVars>
          <dgm:hierBranch val="init"/>
        </dgm:presLayoutVars>
      </dgm:prSet>
      <dgm:spPr/>
    </dgm:pt>
    <dgm:pt modelId="{065C64CE-2900-4FC1-94F6-F4039D42436A}" type="pres">
      <dgm:prSet presAssocID="{B2F245A4-084B-4BAA-A68F-BDFB91E3A1DD}" presName="rootComposite" presStyleCnt="0"/>
      <dgm:spPr/>
    </dgm:pt>
    <dgm:pt modelId="{43384DCA-5D54-4366-B9CD-2A720AD5D8B0}" type="pres">
      <dgm:prSet presAssocID="{B2F245A4-084B-4BAA-A68F-BDFB91E3A1DD}" presName="rootText" presStyleLbl="node1" presStyleIdx="7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8D3BE4DA-1312-4FA5-8CB6-8F6EA2BD3BBE}" type="pres">
      <dgm:prSet presAssocID="{B2F245A4-084B-4BAA-A68F-BDFB91E3A1DD}" presName="titleText2" presStyleLbl="fgAcc1" presStyleIdx="7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D3096F81-F3A8-401C-B181-05823074AFEC}" type="pres">
      <dgm:prSet presAssocID="{B2F245A4-084B-4BAA-A68F-BDFB91E3A1DD}" presName="rootConnector" presStyleLbl="node2" presStyleIdx="0" presStyleCnt="0"/>
      <dgm:spPr/>
      <dgm:t>
        <a:bodyPr/>
        <a:lstStyle/>
        <a:p>
          <a:endParaRPr lang="es-ES"/>
        </a:p>
      </dgm:t>
    </dgm:pt>
    <dgm:pt modelId="{F0EC095F-2B2F-499F-B23B-1E8C26C222B9}" type="pres">
      <dgm:prSet presAssocID="{B2F245A4-084B-4BAA-A68F-BDFB91E3A1DD}" presName="hierChild4" presStyleCnt="0"/>
      <dgm:spPr/>
    </dgm:pt>
    <dgm:pt modelId="{A3B727CF-85BC-4188-90D0-E1C123DCFEA6}" type="pres">
      <dgm:prSet presAssocID="{B2F245A4-084B-4BAA-A68F-BDFB91E3A1DD}" presName="hierChild5" presStyleCnt="0"/>
      <dgm:spPr/>
    </dgm:pt>
    <dgm:pt modelId="{BCA8C947-2D75-4A6E-BDFE-2913C70C1BAB}" type="pres">
      <dgm:prSet presAssocID="{BF0F3A55-13D8-4EB8-9EDB-C80ABBF48D49}" presName="Name37" presStyleLbl="parChTrans1D2" presStyleIdx="4" presStyleCnt="7"/>
      <dgm:spPr/>
      <dgm:t>
        <a:bodyPr/>
        <a:lstStyle/>
        <a:p>
          <a:endParaRPr lang="es-ES"/>
        </a:p>
      </dgm:t>
    </dgm:pt>
    <dgm:pt modelId="{E431933F-FAF4-4355-87D2-2F418690B2F6}" type="pres">
      <dgm:prSet presAssocID="{0F31318E-C7E3-41D7-99EB-73B55F945A53}" presName="hierRoot2" presStyleCnt="0">
        <dgm:presLayoutVars>
          <dgm:hierBranch val="init"/>
        </dgm:presLayoutVars>
      </dgm:prSet>
      <dgm:spPr/>
    </dgm:pt>
    <dgm:pt modelId="{6DA24CFF-16DA-4D69-A55E-35C2848AA198}" type="pres">
      <dgm:prSet presAssocID="{0F31318E-C7E3-41D7-99EB-73B55F945A53}" presName="rootComposite" presStyleCnt="0"/>
      <dgm:spPr/>
    </dgm:pt>
    <dgm:pt modelId="{FFEDE766-C26A-4828-B5DE-BB073DBB5E89}" type="pres">
      <dgm:prSet presAssocID="{0F31318E-C7E3-41D7-99EB-73B55F945A53}" presName="rootText" presStyleLbl="node1" presStyleIdx="8" presStyleCnt="9">
        <dgm:presLayoutVars>
          <dgm:chMax/>
          <dgm:chPref val="3"/>
        </dgm:presLayoutVars>
      </dgm:prSet>
      <dgm:spPr/>
      <dgm:t>
        <a:bodyPr/>
        <a:lstStyle/>
        <a:p>
          <a:endParaRPr lang="es-CO"/>
        </a:p>
      </dgm:t>
    </dgm:pt>
    <dgm:pt modelId="{848B5B5C-2085-4294-929D-1D15A79EAF50}" type="pres">
      <dgm:prSet presAssocID="{0F31318E-C7E3-41D7-99EB-73B55F945A53}" presName="titleText2" presStyleLbl="fgAcc1" presStyleIdx="8" presStyleCnt="9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F24C77A0-1CE0-4DF9-8E4C-B6E5DAAF24D1}" type="pres">
      <dgm:prSet presAssocID="{0F31318E-C7E3-41D7-99EB-73B55F945A53}" presName="rootConnector" presStyleLbl="node2" presStyleIdx="0" presStyleCnt="0"/>
      <dgm:spPr/>
      <dgm:t>
        <a:bodyPr/>
        <a:lstStyle/>
        <a:p>
          <a:endParaRPr lang="es-ES"/>
        </a:p>
      </dgm:t>
    </dgm:pt>
    <dgm:pt modelId="{3D8FE516-C7B2-4011-919C-DE9EC5A1F02C}" type="pres">
      <dgm:prSet presAssocID="{0F31318E-C7E3-41D7-99EB-73B55F945A53}" presName="hierChild4" presStyleCnt="0"/>
      <dgm:spPr/>
    </dgm:pt>
    <dgm:pt modelId="{BF70541D-BD8B-402A-830A-61F62AD0D04E}" type="pres">
      <dgm:prSet presAssocID="{0F31318E-C7E3-41D7-99EB-73B55F945A53}" presName="hierChild5" presStyleCnt="0"/>
      <dgm:spPr/>
    </dgm:pt>
    <dgm:pt modelId="{46078BD3-C0A7-4E45-9D0F-1FAEA995BF46}" type="pres">
      <dgm:prSet presAssocID="{8FB4FA09-BE55-436D-9671-9CF6453FD058}" presName="hierChild3" presStyleCnt="0"/>
      <dgm:spPr/>
    </dgm:pt>
    <dgm:pt modelId="{C9152963-EAB6-4601-B2AC-C099035EB17C}" type="pres">
      <dgm:prSet presAssocID="{658A266E-5D72-4D79-A672-1531AF03EDA2}" presName="Name96" presStyleLbl="parChTrans1D2" presStyleIdx="5" presStyleCnt="7"/>
      <dgm:spPr/>
      <dgm:t>
        <a:bodyPr/>
        <a:lstStyle/>
        <a:p>
          <a:endParaRPr lang="es-ES"/>
        </a:p>
      </dgm:t>
    </dgm:pt>
    <dgm:pt modelId="{9E3E5345-4729-4A58-8168-A631020BE8C6}" type="pres">
      <dgm:prSet presAssocID="{86D2D5E3-AE1A-4FAD-8F9F-6C4C93D9DC04}" presName="hierRoot3" presStyleCnt="0">
        <dgm:presLayoutVars>
          <dgm:hierBranch val="init"/>
        </dgm:presLayoutVars>
      </dgm:prSet>
      <dgm:spPr/>
    </dgm:pt>
    <dgm:pt modelId="{5BDF0827-15B7-4445-8EE8-DE8082BDE56E}" type="pres">
      <dgm:prSet presAssocID="{86D2D5E3-AE1A-4FAD-8F9F-6C4C93D9DC04}" presName="rootComposite3" presStyleCnt="0"/>
      <dgm:spPr/>
    </dgm:pt>
    <dgm:pt modelId="{F496103F-9D66-4D05-99DE-12F85BE7A64C}" type="pres">
      <dgm:prSet presAssocID="{86D2D5E3-AE1A-4FAD-8F9F-6C4C93D9DC04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9CF33BA4-7316-4120-BA89-8B2CB14516FC}" type="pres">
      <dgm:prSet presAssocID="{86D2D5E3-AE1A-4FAD-8F9F-6C4C93D9DC04}" presName="titleText3" presStyleLbl="fgAcc2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  <dgm:pt modelId="{B4B13DCB-47F1-4FB7-BDA5-ED307CEBBB04}" type="pres">
      <dgm:prSet presAssocID="{86D2D5E3-AE1A-4FAD-8F9F-6C4C93D9DC04}" presName="rootConnector3" presStyleLbl="asst1" presStyleIdx="0" presStyleCnt="2"/>
      <dgm:spPr/>
      <dgm:t>
        <a:bodyPr/>
        <a:lstStyle/>
        <a:p>
          <a:endParaRPr lang="es-ES"/>
        </a:p>
      </dgm:t>
    </dgm:pt>
    <dgm:pt modelId="{CF2E8C81-2ECD-4884-934F-5BDBF2E395DD}" type="pres">
      <dgm:prSet presAssocID="{86D2D5E3-AE1A-4FAD-8F9F-6C4C93D9DC04}" presName="hierChild6" presStyleCnt="0"/>
      <dgm:spPr/>
    </dgm:pt>
    <dgm:pt modelId="{70D0EA62-3DEA-495F-8132-0A6340BF9A69}" type="pres">
      <dgm:prSet presAssocID="{86D2D5E3-AE1A-4FAD-8F9F-6C4C93D9DC04}" presName="hierChild7" presStyleCnt="0"/>
      <dgm:spPr/>
    </dgm:pt>
    <dgm:pt modelId="{4C1EC8BD-B2D5-411E-BBF1-117E7D041EAE}" type="pres">
      <dgm:prSet presAssocID="{DB6E3E9F-DFCA-4F41-81ED-94C14B0DEA4C}" presName="Name96" presStyleLbl="parChTrans1D2" presStyleIdx="6" presStyleCnt="7"/>
      <dgm:spPr/>
      <dgm:t>
        <a:bodyPr/>
        <a:lstStyle/>
        <a:p>
          <a:endParaRPr lang="es-ES"/>
        </a:p>
      </dgm:t>
    </dgm:pt>
    <dgm:pt modelId="{F27B2E01-B060-4944-B46E-8BF0F689741E}" type="pres">
      <dgm:prSet presAssocID="{BBFE2FFD-3B5F-4B87-8060-AB73235EA791}" presName="hierRoot3" presStyleCnt="0">
        <dgm:presLayoutVars>
          <dgm:hierBranch val="init"/>
        </dgm:presLayoutVars>
      </dgm:prSet>
      <dgm:spPr/>
    </dgm:pt>
    <dgm:pt modelId="{F3DDBA61-8915-49B8-92FC-6718E2DEAEF5}" type="pres">
      <dgm:prSet presAssocID="{BBFE2FFD-3B5F-4B87-8060-AB73235EA791}" presName="rootComposite3" presStyleCnt="0"/>
      <dgm:spPr/>
    </dgm:pt>
    <dgm:pt modelId="{A1EF1411-732A-4EA2-BAD5-7F95ED7B2026}" type="pres">
      <dgm:prSet presAssocID="{BBFE2FFD-3B5F-4B87-8060-AB73235EA791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EE0416-76FA-4CFF-B4FB-F12AFFFEE774}" type="pres">
      <dgm:prSet presAssocID="{BBFE2FFD-3B5F-4B87-8060-AB73235EA791}" presName="titleText3" presStyleLbl="fgAcc2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A9F438A7-3B01-4C6A-B9F3-7C08FEB88EC8}" type="pres">
      <dgm:prSet presAssocID="{BBFE2FFD-3B5F-4B87-8060-AB73235EA791}" presName="rootConnector3" presStyleLbl="asst1" presStyleIdx="1" presStyleCnt="2"/>
      <dgm:spPr/>
      <dgm:t>
        <a:bodyPr/>
        <a:lstStyle/>
        <a:p>
          <a:endParaRPr lang="es-ES"/>
        </a:p>
      </dgm:t>
    </dgm:pt>
    <dgm:pt modelId="{3E646052-0B22-4F55-945F-42391A7EBF54}" type="pres">
      <dgm:prSet presAssocID="{BBFE2FFD-3B5F-4B87-8060-AB73235EA791}" presName="hierChild6" presStyleCnt="0"/>
      <dgm:spPr/>
    </dgm:pt>
    <dgm:pt modelId="{CB505410-B6DB-4765-BE96-581B8B4CC3E6}" type="pres">
      <dgm:prSet presAssocID="{BBFE2FFD-3B5F-4B87-8060-AB73235EA791}" presName="hierChild7" presStyleCnt="0"/>
      <dgm:spPr/>
    </dgm:pt>
  </dgm:ptLst>
  <dgm:cxnLst>
    <dgm:cxn modelId="{83C20415-7191-4419-A516-599CC3112B05}" srcId="{EF9CED1C-8E57-46C4-B489-370FA51D1FC1}" destId="{8FB4FA09-BE55-436D-9671-9CF6453FD058}" srcOrd="0" destOrd="0" parTransId="{5E44F74A-D64B-41DD-AD80-6947B5C840AB}" sibTransId="{2AD5B61E-48DD-4656-990C-28A953A88CDC}"/>
    <dgm:cxn modelId="{0DF6FF0A-A181-44F2-B1C2-1FCFD322C3D9}" type="presOf" srcId="{B2F245A4-084B-4BAA-A68F-BDFB91E3A1DD}" destId="{43384DCA-5D54-4366-B9CD-2A720AD5D8B0}" srcOrd="0" destOrd="0" presId="urn:microsoft.com/office/officeart/2008/layout/NameandTitleOrganizationalChart"/>
    <dgm:cxn modelId="{A35F97D8-BC81-49E5-BAB1-25ACE2391FF0}" srcId="{8FB4FA09-BE55-436D-9671-9CF6453FD058}" destId="{B2F245A4-084B-4BAA-A68F-BDFB91E3A1DD}" srcOrd="5" destOrd="0" parTransId="{5E49FE71-3830-4075-B347-B519179AC900}" sibTransId="{C90E8D21-D364-496F-908D-6C8ED77915DE}"/>
    <dgm:cxn modelId="{3938483E-188E-48BD-8647-7A71FE653C38}" type="presOf" srcId="{1D905523-E428-4C12-8646-7A976CC70C7E}" destId="{BF8D8668-0BC2-4573-B5CC-028C02A8611C}" srcOrd="0" destOrd="0" presId="urn:microsoft.com/office/officeart/2008/layout/NameandTitleOrganizationalChart"/>
    <dgm:cxn modelId="{EC3E9463-6BC6-4164-9530-A258457D1843}" type="presOf" srcId="{0BF41CF4-2EDA-41C0-BD19-8BEA21982D98}" destId="{ED7F06D5-3C8C-4241-8256-4BB256468223}" srcOrd="0" destOrd="0" presId="urn:microsoft.com/office/officeart/2008/layout/NameandTitleOrganizationalChart"/>
    <dgm:cxn modelId="{B669D357-4EFE-46A1-AEBA-18560E49C429}" type="presOf" srcId="{8FB4FA09-BE55-436D-9671-9CF6453FD058}" destId="{F6A8E976-CD27-4883-8803-FF3F9D65D83C}" srcOrd="1" destOrd="0" presId="urn:microsoft.com/office/officeart/2008/layout/NameandTitleOrganizationalChart"/>
    <dgm:cxn modelId="{B7088FE8-5B5C-427F-AABF-049F9BA56958}" srcId="{8FB4FA09-BE55-436D-9671-9CF6453FD058}" destId="{3C012539-31A1-4D94-B32E-903F598EBDE8}" srcOrd="4" destOrd="0" parTransId="{BC84AE86-3776-4643-B5B4-B178F4BDF453}" sibTransId="{0DE5151C-E28B-4096-836C-6491C192AA44}"/>
    <dgm:cxn modelId="{D6B69302-F33C-495B-B978-C540F9B57B1C}" srcId="{8FB4FA09-BE55-436D-9671-9CF6453FD058}" destId="{0F31318E-C7E3-41D7-99EB-73B55F945A53}" srcOrd="6" destOrd="0" parTransId="{BF0F3A55-13D8-4EB8-9EDB-C80ABBF48D49}" sibTransId="{B2009DBD-6C7A-417D-961A-7FE9876B234A}"/>
    <dgm:cxn modelId="{6237448E-D07C-4B9D-8D1C-BD1892FCD4BA}" type="presOf" srcId="{BDCB8792-C7CF-4319-A538-72062F8F629E}" destId="{721575F9-2B2B-4ED3-A66C-DC3B9E4F14F4}" srcOrd="1" destOrd="0" presId="urn:microsoft.com/office/officeart/2008/layout/NameandTitleOrganizationalChart"/>
    <dgm:cxn modelId="{30333349-3879-43A3-A99F-E58130E6F299}" type="presOf" srcId="{BC84AE86-3776-4643-B5B4-B178F4BDF453}" destId="{DE01FF78-7296-40C7-8579-D4474E12C191}" srcOrd="0" destOrd="0" presId="urn:microsoft.com/office/officeart/2008/layout/NameandTitleOrganizationalChart"/>
    <dgm:cxn modelId="{01CC86ED-33AD-4101-A6C8-2411323E715F}" type="presOf" srcId="{6384CD1B-6B45-4420-97CB-EF1366C35863}" destId="{9CF33BA4-7316-4120-BA89-8B2CB14516FC}" srcOrd="0" destOrd="0" presId="urn:microsoft.com/office/officeart/2008/layout/NameandTitleOrganizationalChart"/>
    <dgm:cxn modelId="{A1E17C85-3533-421B-A2A3-372AE2A49171}" type="presOf" srcId="{6BA0E020-C88A-4E78-B5A2-ECB61C407B70}" destId="{8C5D8F82-35D7-4AA1-AE92-F0F3A9D201CD}" srcOrd="0" destOrd="0" presId="urn:microsoft.com/office/officeart/2008/layout/NameandTitleOrganizationalChart"/>
    <dgm:cxn modelId="{CE22A1E2-E483-4B5B-B6F1-FF4EB85731ED}" type="presOf" srcId="{86D2D5E3-AE1A-4FAD-8F9F-6C4C93D9DC04}" destId="{B4B13DCB-47F1-4FB7-BDA5-ED307CEBBB04}" srcOrd="1" destOrd="0" presId="urn:microsoft.com/office/officeart/2008/layout/NameandTitleOrganizationalChart"/>
    <dgm:cxn modelId="{8FDDCF8B-B922-4A6F-A4A7-906443CE0690}" type="presOf" srcId="{0F31318E-C7E3-41D7-99EB-73B55F945A53}" destId="{F24C77A0-1CE0-4DF9-8E4C-B6E5DAAF24D1}" srcOrd="1" destOrd="0" presId="urn:microsoft.com/office/officeart/2008/layout/NameandTitleOrganizationalChart"/>
    <dgm:cxn modelId="{CBBD8300-1CBC-41A4-8F7D-A9485EC0D231}" type="presOf" srcId="{10ADBF34-2D1E-4981-B7DF-166DFC7231AC}" destId="{972CDD8D-AE57-4355-A6AB-A1E0DDA87FFE}" srcOrd="0" destOrd="0" presId="urn:microsoft.com/office/officeart/2008/layout/NameandTitleOrganizationalChart"/>
    <dgm:cxn modelId="{5E9DF347-B356-48F8-8C8A-418890EE81FA}" type="presOf" srcId="{5E49FE71-3830-4075-B347-B519179AC900}" destId="{3E8BC8A1-7B7B-4B81-9525-8F24DF3A9D6A}" srcOrd="0" destOrd="0" presId="urn:microsoft.com/office/officeart/2008/layout/NameandTitleOrganizationalChart"/>
    <dgm:cxn modelId="{E71584DF-6915-4BAB-A8F5-D8CF7713592C}" type="presOf" srcId="{0BF41CF4-2EDA-41C0-BD19-8BEA21982D98}" destId="{CEF9A77C-0E99-4202-B631-AAC942DB4AEC}" srcOrd="1" destOrd="0" presId="urn:microsoft.com/office/officeart/2008/layout/NameandTitleOrganizationalChart"/>
    <dgm:cxn modelId="{78D2030D-7240-4FC0-8E0C-7417DC1F0144}" srcId="{8FB4FA09-BE55-436D-9671-9CF6453FD058}" destId="{BBFE2FFD-3B5F-4B87-8060-AB73235EA791}" srcOrd="1" destOrd="0" parTransId="{DB6E3E9F-DFCA-4F41-81ED-94C14B0DEA4C}" sibTransId="{C4169731-7052-47FD-BEDD-84F38A9F3FB1}"/>
    <dgm:cxn modelId="{EDDDD560-911A-4B0B-9767-5E9DC7C66D51}" type="presOf" srcId="{B2F245A4-084B-4BAA-A68F-BDFB91E3A1DD}" destId="{D3096F81-F3A8-401C-B181-05823074AFEC}" srcOrd="1" destOrd="0" presId="urn:microsoft.com/office/officeart/2008/layout/NameandTitleOrganizationalChart"/>
    <dgm:cxn modelId="{75C12116-BE81-4AE1-9489-3F01600A5AD9}" type="presOf" srcId="{A52A88B7-F8D9-4A6E-8E1E-EFAAC8887229}" destId="{37D2E1A9-EE92-45F9-AF94-B10623AD8223}" srcOrd="0" destOrd="0" presId="urn:microsoft.com/office/officeart/2008/layout/NameandTitleOrganizationalChart"/>
    <dgm:cxn modelId="{06C68BCE-201A-4B26-B7E7-0F44A48F7302}" type="presOf" srcId="{9BBBB026-9F53-44D9-9D31-0947111D37A2}" destId="{B6AB8400-0351-48F9-B9E7-1614BBDA589B}" srcOrd="1" destOrd="0" presId="urn:microsoft.com/office/officeart/2008/layout/NameandTitleOrganizationalChart"/>
    <dgm:cxn modelId="{4601AC48-1600-4A9A-A66D-34F60A06A431}" type="presOf" srcId="{AF46D043-15CE-41B3-A168-880AD7A76435}" destId="{C6194450-A07E-43DC-8901-14649C0532D3}" srcOrd="0" destOrd="0" presId="urn:microsoft.com/office/officeart/2008/layout/NameandTitleOrganizationalChart"/>
    <dgm:cxn modelId="{AA2AD5B1-A7BD-4253-8054-CB3E562C8567}" type="presOf" srcId="{2B344C33-6405-4300-BDE7-C987D490B64D}" destId="{E332CE3A-7198-430A-9487-DD0B7784F43C}" srcOrd="0" destOrd="0" presId="urn:microsoft.com/office/officeart/2008/layout/NameandTitleOrganizationalChart"/>
    <dgm:cxn modelId="{A78A2810-5534-4F41-9BD2-B8CE2F7AFFFA}" type="presOf" srcId="{51D36F61-6557-4DAA-907E-2CFD4381C471}" destId="{4803B2B5-5160-44F8-8F68-52921D3532D3}" srcOrd="1" destOrd="0" presId="urn:microsoft.com/office/officeart/2008/layout/NameandTitleOrganizationalChart"/>
    <dgm:cxn modelId="{CEF1D3C0-77AB-4CBC-9A30-44B7B7CE85ED}" type="presOf" srcId="{EF9CED1C-8E57-46C4-B489-370FA51D1FC1}" destId="{15E6C85B-E73E-4DC2-9AD9-ACFE47D55B04}" srcOrd="0" destOrd="0" presId="urn:microsoft.com/office/officeart/2008/layout/NameandTitleOrganizationalChart"/>
    <dgm:cxn modelId="{03304E02-2FB7-4B33-B172-26BFDB6F7337}" type="presOf" srcId="{51D36F61-6557-4DAA-907E-2CFD4381C471}" destId="{5EDD0E11-0971-4638-8C5D-B335524026DD}" srcOrd="0" destOrd="0" presId="urn:microsoft.com/office/officeart/2008/layout/NameandTitleOrganizationalChart"/>
    <dgm:cxn modelId="{77B78253-D6B6-4ACE-B51D-F7615E2DF1FD}" type="presOf" srcId="{0DE5151C-E28B-4096-836C-6491C192AA44}" destId="{062A3636-B0BF-464E-92B2-67F2FE35249C}" srcOrd="0" destOrd="0" presId="urn:microsoft.com/office/officeart/2008/layout/NameandTitleOrganizationalChart"/>
    <dgm:cxn modelId="{7EB80CC7-1CCB-4686-A92C-AB60CFAEEFD6}" srcId="{3C012539-31A1-4D94-B32E-903F598EBDE8}" destId="{0BF41CF4-2EDA-41C0-BD19-8BEA21982D98}" srcOrd="0" destOrd="0" parTransId="{6BA0E020-C88A-4E78-B5A2-ECB61C407B70}" sibTransId="{2B344C33-6405-4300-BDE7-C987D490B64D}"/>
    <dgm:cxn modelId="{4B238023-EFA4-4CF4-BB90-7B71716E868B}" srcId="{8FB4FA09-BE55-436D-9671-9CF6453FD058}" destId="{86D2D5E3-AE1A-4FAD-8F9F-6C4C93D9DC04}" srcOrd="0" destOrd="0" parTransId="{658A266E-5D72-4D79-A672-1531AF03EDA2}" sibTransId="{6384CD1B-6B45-4420-97CB-EF1366C35863}"/>
    <dgm:cxn modelId="{8CDAA43B-4D8D-4304-A23F-5E54566D2280}" type="presOf" srcId="{ECD20685-A122-428D-B88B-F7F6211B38EF}" destId="{5E14D70A-0529-4724-96D8-D232DF4C6B50}" srcOrd="0" destOrd="0" presId="urn:microsoft.com/office/officeart/2008/layout/NameandTitleOrganizationalChart"/>
    <dgm:cxn modelId="{0D3D7380-F615-4C03-9639-9A00621C2933}" srcId="{3C012539-31A1-4D94-B32E-903F598EBDE8}" destId="{EE6A8D72-94C1-409B-9B0A-ADAA1BBB3730}" srcOrd="1" destOrd="0" parTransId="{E8787479-F992-4F00-BC1E-251A02E65CDB}" sibTransId="{05B88277-BFB3-41B4-84A9-FD33BAAEBF4C}"/>
    <dgm:cxn modelId="{9CFE3569-4FCA-4AEE-97C9-28F49C911997}" type="presOf" srcId="{9BBBB026-9F53-44D9-9D31-0947111D37A2}" destId="{E9DC7A14-7B2A-4C09-B4AE-AEBECCADB68E}" srcOrd="0" destOrd="0" presId="urn:microsoft.com/office/officeart/2008/layout/NameandTitleOrganizationalChart"/>
    <dgm:cxn modelId="{DA98650A-635D-45F8-8060-B3427F2C1AE9}" type="presOf" srcId="{3C012539-31A1-4D94-B32E-903F598EBDE8}" destId="{DC99C08F-49E2-4DDA-A2A6-D01B8C60A65E}" srcOrd="0" destOrd="0" presId="urn:microsoft.com/office/officeart/2008/layout/NameandTitleOrganizationalChart"/>
    <dgm:cxn modelId="{9EA932A3-8D65-4DAD-BECE-2265CADB7274}" type="presOf" srcId="{658A266E-5D72-4D79-A672-1531AF03EDA2}" destId="{C9152963-EAB6-4601-B2AC-C099035EB17C}" srcOrd="0" destOrd="0" presId="urn:microsoft.com/office/officeart/2008/layout/NameandTitleOrganizationalChart"/>
    <dgm:cxn modelId="{7DC35F1F-1ECB-47FE-97B4-5A7ABB9F4DA3}" type="presOf" srcId="{BCCD09C7-6E67-4531-9694-813D0876B415}" destId="{0F76BA11-FCD6-4AF8-BF3B-FCDD783EB8BB}" srcOrd="0" destOrd="0" presId="urn:microsoft.com/office/officeart/2008/layout/NameandTitleOrganizationalChart"/>
    <dgm:cxn modelId="{475D18DD-1DEB-4377-B9A4-D96F9585C541}" type="presOf" srcId="{BF0F3A55-13D8-4EB8-9EDB-C80ABBF48D49}" destId="{BCA8C947-2D75-4A6E-BDFE-2913C70C1BAB}" srcOrd="0" destOrd="0" presId="urn:microsoft.com/office/officeart/2008/layout/NameandTitleOrganizationalChart"/>
    <dgm:cxn modelId="{D6782E17-DCB9-44BD-803B-D40F8C036E56}" type="presOf" srcId="{3C012539-31A1-4D94-B32E-903F598EBDE8}" destId="{2AAD866A-DF66-4EED-B510-6E763BF7875B}" srcOrd="1" destOrd="0" presId="urn:microsoft.com/office/officeart/2008/layout/NameandTitleOrganizationalChart"/>
    <dgm:cxn modelId="{A15BE5AE-3AC0-4DFB-9436-5DFC756905E3}" srcId="{8FB4FA09-BE55-436D-9671-9CF6453FD058}" destId="{51D36F61-6557-4DAA-907E-2CFD4381C471}" srcOrd="2" destOrd="0" parTransId="{ECD20685-A122-428D-B88B-F7F6211B38EF}" sibTransId="{19B54D17-610F-4C84-85BE-3B9AD834CA25}"/>
    <dgm:cxn modelId="{3376EF32-6FC9-462C-95BD-889D6B84A1CA}" type="presOf" srcId="{DB6E3E9F-DFCA-4F41-81ED-94C14B0DEA4C}" destId="{4C1EC8BD-B2D5-411E-BBF1-117E7D041EAE}" srcOrd="0" destOrd="0" presId="urn:microsoft.com/office/officeart/2008/layout/NameandTitleOrganizationalChart"/>
    <dgm:cxn modelId="{0E836AED-FEA7-4D55-BA6A-E66269C457F4}" type="presOf" srcId="{BBFE2FFD-3B5F-4B87-8060-AB73235EA791}" destId="{A1EF1411-732A-4EA2-BAD5-7F95ED7B2026}" srcOrd="0" destOrd="0" presId="urn:microsoft.com/office/officeart/2008/layout/NameandTitleOrganizationalChart"/>
    <dgm:cxn modelId="{DE8BEDCA-207A-432F-A75E-68868E319007}" type="presOf" srcId="{8FB4FA09-BE55-436D-9671-9CF6453FD058}" destId="{AE1D49F4-82C8-47F7-AE80-BBE1829976A4}" srcOrd="0" destOrd="0" presId="urn:microsoft.com/office/officeart/2008/layout/NameandTitleOrganizationalChart"/>
    <dgm:cxn modelId="{EAF36EE2-48BB-4433-9431-629B00BA46DF}" type="presOf" srcId="{19B54D17-610F-4C84-85BE-3B9AD834CA25}" destId="{6A9382D0-47E7-499E-9610-4A33D3CF2634}" srcOrd="0" destOrd="0" presId="urn:microsoft.com/office/officeart/2008/layout/NameandTitleOrganizationalChart"/>
    <dgm:cxn modelId="{9A84C8D7-9205-4D53-B443-E3225D488E99}" type="presOf" srcId="{C90E8D21-D364-496F-908D-6C8ED77915DE}" destId="{8D3BE4DA-1312-4FA5-8CB6-8F6EA2BD3BBE}" srcOrd="0" destOrd="0" presId="urn:microsoft.com/office/officeart/2008/layout/NameandTitleOrganizationalChart"/>
    <dgm:cxn modelId="{0DC63DA6-E8E6-448D-AF28-CF2615614257}" type="presOf" srcId="{4C0564ED-BEBF-4277-9CFC-ECA232F0604A}" destId="{332AFB90-DC17-4249-8204-49C35193CE09}" srcOrd="0" destOrd="0" presId="urn:microsoft.com/office/officeart/2008/layout/NameandTitleOrganizationalChart"/>
    <dgm:cxn modelId="{758F5A29-DCC1-4AD4-924B-6627DDA6CE85}" type="presOf" srcId="{0F31318E-C7E3-41D7-99EB-73B55F945A53}" destId="{FFEDE766-C26A-4828-B5DE-BB073DBB5E89}" srcOrd="0" destOrd="0" presId="urn:microsoft.com/office/officeart/2008/layout/NameandTitleOrganizationalChart"/>
    <dgm:cxn modelId="{53437B99-DEB3-4144-BDBC-3F1313F1F476}" type="presOf" srcId="{AC96F84A-64C0-4BC4-8D67-18ED7A5E77C1}" destId="{ACCD598A-4705-4636-A6FE-299B1C535D05}" srcOrd="0" destOrd="0" presId="urn:microsoft.com/office/officeart/2008/layout/NameandTitleOrganizationalChart"/>
    <dgm:cxn modelId="{5DC1B8BC-54EB-46A3-AB4F-141A2B66C362}" type="presOf" srcId="{BDCB8792-C7CF-4319-A538-72062F8F629E}" destId="{17F4CFD8-1F14-4A06-AB59-C3E5AC9F98A9}" srcOrd="0" destOrd="0" presId="urn:microsoft.com/office/officeart/2008/layout/NameandTitleOrganizationalChart"/>
    <dgm:cxn modelId="{13CBD960-5196-40E1-9C62-EC63003620C6}" type="presOf" srcId="{2AD5B61E-48DD-4656-990C-28A953A88CDC}" destId="{BACDE46E-AF60-4F71-A455-B985ABC02F9C}" srcOrd="0" destOrd="0" presId="urn:microsoft.com/office/officeart/2008/layout/NameandTitleOrganizationalChart"/>
    <dgm:cxn modelId="{5B4CE6A7-B9EA-4AB2-884D-DBD03C745FDB}" type="presOf" srcId="{86D2D5E3-AE1A-4FAD-8F9F-6C4C93D9DC04}" destId="{F496103F-9D66-4D05-99DE-12F85BE7A64C}" srcOrd="0" destOrd="0" presId="urn:microsoft.com/office/officeart/2008/layout/NameandTitleOrganizationalChart"/>
    <dgm:cxn modelId="{8DBCC6CF-ED51-4F09-A80F-06F1DEAEEC93}" type="presOf" srcId="{C4169731-7052-47FD-BEDD-84F38A9F3FB1}" destId="{70EE0416-76FA-4CFF-B4FB-F12AFFFEE774}" srcOrd="0" destOrd="0" presId="urn:microsoft.com/office/officeart/2008/layout/NameandTitleOrganizationalChart"/>
    <dgm:cxn modelId="{4B218E31-FE84-45AF-940E-106D1E5C423B}" type="presOf" srcId="{B2009DBD-6C7A-417D-961A-7FE9876B234A}" destId="{848B5B5C-2085-4294-929D-1D15A79EAF50}" srcOrd="0" destOrd="0" presId="urn:microsoft.com/office/officeart/2008/layout/NameandTitleOrganizationalChart"/>
    <dgm:cxn modelId="{67558C4A-B6F7-45E8-80D5-3CE01C97789F}" type="presOf" srcId="{BBFE2FFD-3B5F-4B87-8060-AB73235EA791}" destId="{A9F438A7-3B01-4C6A-B9F3-7C08FEB88EC8}" srcOrd="1" destOrd="0" presId="urn:microsoft.com/office/officeart/2008/layout/NameandTitleOrganizationalChart"/>
    <dgm:cxn modelId="{0D7EDCE1-5D0F-4C18-9E29-EA60E8E2D084}" type="presOf" srcId="{E8787479-F992-4F00-BC1E-251A02E65CDB}" destId="{88B11D4C-F949-4009-A8D7-E16CC930903E}" srcOrd="0" destOrd="0" presId="urn:microsoft.com/office/officeart/2008/layout/NameandTitleOrganizationalChart"/>
    <dgm:cxn modelId="{54F73349-40EC-4385-AE4F-0F2AD5F2E846}" type="presOf" srcId="{EE6A8D72-94C1-409B-9B0A-ADAA1BBB3730}" destId="{BFBCCAEB-25C4-48C1-9649-F02E4733F560}" srcOrd="1" destOrd="0" presId="urn:microsoft.com/office/officeart/2008/layout/NameandTitleOrganizationalChart"/>
    <dgm:cxn modelId="{30E0BCC4-CC1F-4A13-8FC1-42CE42160E84}" type="presOf" srcId="{05B88277-BFB3-41B4-84A9-FD33BAAEBF4C}" destId="{EE065B10-0E7D-48A8-A6BD-E2317724C77A}" srcOrd="0" destOrd="0" presId="urn:microsoft.com/office/officeart/2008/layout/NameandTitleOrganizationalChart"/>
    <dgm:cxn modelId="{FF86E4CB-F707-4FEF-B06E-93859BE8AAAB}" type="presOf" srcId="{EE6A8D72-94C1-409B-9B0A-ADAA1BBB3730}" destId="{5D27907B-2764-42C8-ABB1-57A3BC9376A8}" srcOrd="0" destOrd="0" presId="urn:microsoft.com/office/officeart/2008/layout/NameandTitleOrganizationalChart"/>
    <dgm:cxn modelId="{4F42227C-482F-4ABD-8212-F547B6110DC6}" type="presOf" srcId="{1D905523-E428-4C12-8646-7A976CC70C7E}" destId="{6B9D6551-3E42-45CB-AE2B-D650792FB840}" srcOrd="1" destOrd="0" presId="urn:microsoft.com/office/officeart/2008/layout/NameandTitleOrganizationalChart"/>
    <dgm:cxn modelId="{EC510F2B-ABAA-43FD-B138-2F796F30560B}" srcId="{8FB4FA09-BE55-436D-9671-9CF6453FD058}" destId="{9BBBB026-9F53-44D9-9D31-0947111D37A2}" srcOrd="3" destOrd="0" parTransId="{10ADBF34-2D1E-4981-B7DF-166DFC7231AC}" sibTransId="{A52A88B7-F8D9-4A6E-8E1E-EFAAC8887229}"/>
    <dgm:cxn modelId="{C3AD4D02-F308-4404-AF8C-8F73618807E1}" srcId="{51D36F61-6557-4DAA-907E-2CFD4381C471}" destId="{1D905523-E428-4C12-8646-7A976CC70C7E}" srcOrd="0" destOrd="0" parTransId="{BCCD09C7-6E67-4531-9694-813D0876B415}" sibTransId="{AC96F84A-64C0-4BC4-8D67-18ED7A5E77C1}"/>
    <dgm:cxn modelId="{8131A20C-CDDB-411F-BBFA-C33D2648863C}" srcId="{51D36F61-6557-4DAA-907E-2CFD4381C471}" destId="{BDCB8792-C7CF-4319-A538-72062F8F629E}" srcOrd="1" destOrd="0" parTransId="{4C0564ED-BEBF-4277-9CFC-ECA232F0604A}" sibTransId="{AF46D043-15CE-41B3-A168-880AD7A76435}"/>
    <dgm:cxn modelId="{448FBB8B-45B4-4436-A8F1-177936D85636}" type="presParOf" srcId="{15E6C85B-E73E-4DC2-9AD9-ACFE47D55B04}" destId="{D8DA91F1-6C77-42EC-BF2C-D8179BF6CC7B}" srcOrd="0" destOrd="0" presId="urn:microsoft.com/office/officeart/2008/layout/NameandTitleOrganizationalChart"/>
    <dgm:cxn modelId="{E3BCF9DD-8F3E-4FF3-9651-BCAAFC6C7831}" type="presParOf" srcId="{D8DA91F1-6C77-42EC-BF2C-D8179BF6CC7B}" destId="{03A534E1-511B-4482-8DDB-8FBEDCE05C32}" srcOrd="0" destOrd="0" presId="urn:microsoft.com/office/officeart/2008/layout/NameandTitleOrganizationalChart"/>
    <dgm:cxn modelId="{F39D3990-4285-4B3F-BB97-5ACD42D2D51B}" type="presParOf" srcId="{03A534E1-511B-4482-8DDB-8FBEDCE05C32}" destId="{AE1D49F4-82C8-47F7-AE80-BBE1829976A4}" srcOrd="0" destOrd="0" presId="urn:microsoft.com/office/officeart/2008/layout/NameandTitleOrganizationalChart"/>
    <dgm:cxn modelId="{2D2F696F-A865-4F2C-9184-68B9BFE9BDBD}" type="presParOf" srcId="{03A534E1-511B-4482-8DDB-8FBEDCE05C32}" destId="{BACDE46E-AF60-4F71-A455-B985ABC02F9C}" srcOrd="1" destOrd="0" presId="urn:microsoft.com/office/officeart/2008/layout/NameandTitleOrganizationalChart"/>
    <dgm:cxn modelId="{4DE6E4EA-F413-4DF3-9971-72EBCC16A60C}" type="presParOf" srcId="{03A534E1-511B-4482-8DDB-8FBEDCE05C32}" destId="{F6A8E976-CD27-4883-8803-FF3F9D65D83C}" srcOrd="2" destOrd="0" presId="urn:microsoft.com/office/officeart/2008/layout/NameandTitleOrganizationalChart"/>
    <dgm:cxn modelId="{3FCE5CC5-CC51-4D2A-9EB5-5861057489B5}" type="presParOf" srcId="{D8DA91F1-6C77-42EC-BF2C-D8179BF6CC7B}" destId="{AD4B952F-9104-456F-A476-D002EA0F2000}" srcOrd="1" destOrd="0" presId="urn:microsoft.com/office/officeart/2008/layout/NameandTitleOrganizationalChart"/>
    <dgm:cxn modelId="{143F53BF-BB54-4EFB-A82C-C05F0FFECEE7}" type="presParOf" srcId="{AD4B952F-9104-456F-A476-D002EA0F2000}" destId="{5E14D70A-0529-4724-96D8-D232DF4C6B50}" srcOrd="0" destOrd="0" presId="urn:microsoft.com/office/officeart/2008/layout/NameandTitleOrganizationalChart"/>
    <dgm:cxn modelId="{9690CDC7-BEA6-4129-989D-FB78408B3470}" type="presParOf" srcId="{AD4B952F-9104-456F-A476-D002EA0F2000}" destId="{00B40D25-C05F-4B23-9E0F-F729A9671E7D}" srcOrd="1" destOrd="0" presId="urn:microsoft.com/office/officeart/2008/layout/NameandTitleOrganizationalChart"/>
    <dgm:cxn modelId="{27F74141-E24D-4D49-9E02-739BB1A3381D}" type="presParOf" srcId="{00B40D25-C05F-4B23-9E0F-F729A9671E7D}" destId="{D4473997-D441-42AB-9434-07227873B035}" srcOrd="0" destOrd="0" presId="urn:microsoft.com/office/officeart/2008/layout/NameandTitleOrganizationalChart"/>
    <dgm:cxn modelId="{2D4793D2-235D-40E4-AC92-317C0BEEB953}" type="presParOf" srcId="{D4473997-D441-42AB-9434-07227873B035}" destId="{5EDD0E11-0971-4638-8C5D-B335524026DD}" srcOrd="0" destOrd="0" presId="urn:microsoft.com/office/officeart/2008/layout/NameandTitleOrganizationalChart"/>
    <dgm:cxn modelId="{407EDE19-D9C9-4E17-BF8F-4C497F0C964F}" type="presParOf" srcId="{D4473997-D441-42AB-9434-07227873B035}" destId="{6A9382D0-47E7-499E-9610-4A33D3CF2634}" srcOrd="1" destOrd="0" presId="urn:microsoft.com/office/officeart/2008/layout/NameandTitleOrganizationalChart"/>
    <dgm:cxn modelId="{39B44719-7C14-4242-BCD0-C6AFF987F650}" type="presParOf" srcId="{D4473997-D441-42AB-9434-07227873B035}" destId="{4803B2B5-5160-44F8-8F68-52921D3532D3}" srcOrd="2" destOrd="0" presId="urn:microsoft.com/office/officeart/2008/layout/NameandTitleOrganizationalChart"/>
    <dgm:cxn modelId="{741C7001-4A24-4122-9C8E-4C792C1A5E10}" type="presParOf" srcId="{00B40D25-C05F-4B23-9E0F-F729A9671E7D}" destId="{33651296-5888-4880-B318-3972240EBC3D}" srcOrd="1" destOrd="0" presId="urn:microsoft.com/office/officeart/2008/layout/NameandTitleOrganizationalChart"/>
    <dgm:cxn modelId="{4E9F5964-BEBE-4F26-A43A-6467A2A379D4}" type="presParOf" srcId="{33651296-5888-4880-B318-3972240EBC3D}" destId="{0F76BA11-FCD6-4AF8-BF3B-FCDD783EB8BB}" srcOrd="0" destOrd="0" presId="urn:microsoft.com/office/officeart/2008/layout/NameandTitleOrganizationalChart"/>
    <dgm:cxn modelId="{F0DAD7B6-205D-405C-81D7-4890DBFFCC01}" type="presParOf" srcId="{33651296-5888-4880-B318-3972240EBC3D}" destId="{261DDA4C-8A1C-4118-A82F-8FB586A74BFA}" srcOrd="1" destOrd="0" presId="urn:microsoft.com/office/officeart/2008/layout/NameandTitleOrganizationalChart"/>
    <dgm:cxn modelId="{61A22054-0338-489C-9A72-F81E08431687}" type="presParOf" srcId="{261DDA4C-8A1C-4118-A82F-8FB586A74BFA}" destId="{F3E4C571-4EDE-4681-8ABA-668292A84A8A}" srcOrd="0" destOrd="0" presId="urn:microsoft.com/office/officeart/2008/layout/NameandTitleOrganizationalChart"/>
    <dgm:cxn modelId="{3A11A4B7-370B-4841-8608-F5F55535A8E5}" type="presParOf" srcId="{F3E4C571-4EDE-4681-8ABA-668292A84A8A}" destId="{BF8D8668-0BC2-4573-B5CC-028C02A8611C}" srcOrd="0" destOrd="0" presId="urn:microsoft.com/office/officeart/2008/layout/NameandTitleOrganizationalChart"/>
    <dgm:cxn modelId="{4F494FF9-AC89-41B2-8C3B-5D121BD099AF}" type="presParOf" srcId="{F3E4C571-4EDE-4681-8ABA-668292A84A8A}" destId="{ACCD598A-4705-4636-A6FE-299B1C535D05}" srcOrd="1" destOrd="0" presId="urn:microsoft.com/office/officeart/2008/layout/NameandTitleOrganizationalChart"/>
    <dgm:cxn modelId="{EE4A124C-5EE4-4C0A-873E-F3AAF77EF1EE}" type="presParOf" srcId="{F3E4C571-4EDE-4681-8ABA-668292A84A8A}" destId="{6B9D6551-3E42-45CB-AE2B-D650792FB840}" srcOrd="2" destOrd="0" presId="urn:microsoft.com/office/officeart/2008/layout/NameandTitleOrganizationalChart"/>
    <dgm:cxn modelId="{44225F2E-7E46-44C0-87C2-8E58B6FCCAEF}" type="presParOf" srcId="{261DDA4C-8A1C-4118-A82F-8FB586A74BFA}" destId="{7A5A93EA-E159-483E-8236-428E2CB96A41}" srcOrd="1" destOrd="0" presId="urn:microsoft.com/office/officeart/2008/layout/NameandTitleOrganizationalChart"/>
    <dgm:cxn modelId="{18C083F9-44E1-46EA-8B99-068937464512}" type="presParOf" srcId="{261DDA4C-8A1C-4118-A82F-8FB586A74BFA}" destId="{A843DA1B-F5FC-450B-BD33-FCC0B1080721}" srcOrd="2" destOrd="0" presId="urn:microsoft.com/office/officeart/2008/layout/NameandTitleOrganizationalChart"/>
    <dgm:cxn modelId="{2D57FBC6-B37F-4163-BFF2-A8E7D5AE93A2}" type="presParOf" srcId="{33651296-5888-4880-B318-3972240EBC3D}" destId="{332AFB90-DC17-4249-8204-49C35193CE09}" srcOrd="2" destOrd="0" presId="urn:microsoft.com/office/officeart/2008/layout/NameandTitleOrganizationalChart"/>
    <dgm:cxn modelId="{AF40FE07-FD4C-4559-AC5E-33C5DD15F6B9}" type="presParOf" srcId="{33651296-5888-4880-B318-3972240EBC3D}" destId="{1376D124-F524-4C7C-B712-C175CF50BC3E}" srcOrd="3" destOrd="0" presId="urn:microsoft.com/office/officeart/2008/layout/NameandTitleOrganizationalChart"/>
    <dgm:cxn modelId="{4A22D57C-C919-4584-8A9A-B22F9A14DC64}" type="presParOf" srcId="{1376D124-F524-4C7C-B712-C175CF50BC3E}" destId="{59A9146F-801D-4FF2-A585-6183094A09D4}" srcOrd="0" destOrd="0" presId="urn:microsoft.com/office/officeart/2008/layout/NameandTitleOrganizationalChart"/>
    <dgm:cxn modelId="{197F211B-7A6C-4EC6-A24C-FEF78175E274}" type="presParOf" srcId="{59A9146F-801D-4FF2-A585-6183094A09D4}" destId="{17F4CFD8-1F14-4A06-AB59-C3E5AC9F98A9}" srcOrd="0" destOrd="0" presId="urn:microsoft.com/office/officeart/2008/layout/NameandTitleOrganizationalChart"/>
    <dgm:cxn modelId="{357C36BD-6A53-4D22-88DA-14329094F753}" type="presParOf" srcId="{59A9146F-801D-4FF2-A585-6183094A09D4}" destId="{C6194450-A07E-43DC-8901-14649C0532D3}" srcOrd="1" destOrd="0" presId="urn:microsoft.com/office/officeart/2008/layout/NameandTitleOrganizationalChart"/>
    <dgm:cxn modelId="{D7F2F54E-2F61-4DD3-A67B-86313AF4BCDC}" type="presParOf" srcId="{59A9146F-801D-4FF2-A585-6183094A09D4}" destId="{721575F9-2B2B-4ED3-A66C-DC3B9E4F14F4}" srcOrd="2" destOrd="0" presId="urn:microsoft.com/office/officeart/2008/layout/NameandTitleOrganizationalChart"/>
    <dgm:cxn modelId="{634A89A1-CD64-4ED1-B617-389FB8E58264}" type="presParOf" srcId="{1376D124-F524-4C7C-B712-C175CF50BC3E}" destId="{6AFFF8B5-E813-4CAB-B5CF-2B003274D7AC}" srcOrd="1" destOrd="0" presId="urn:microsoft.com/office/officeart/2008/layout/NameandTitleOrganizationalChart"/>
    <dgm:cxn modelId="{62C36B1A-8C68-4CE2-A620-11E97606B298}" type="presParOf" srcId="{1376D124-F524-4C7C-B712-C175CF50BC3E}" destId="{3AA7A1F4-2A22-4E37-B7DE-BA16D91F2E22}" srcOrd="2" destOrd="0" presId="urn:microsoft.com/office/officeart/2008/layout/NameandTitleOrganizationalChart"/>
    <dgm:cxn modelId="{D3D7340F-7CC1-47E4-9B5C-68096FBDCD9A}" type="presParOf" srcId="{00B40D25-C05F-4B23-9E0F-F729A9671E7D}" destId="{6049CAA7-121B-4DAE-ADC0-0B13FC7A189F}" srcOrd="2" destOrd="0" presId="urn:microsoft.com/office/officeart/2008/layout/NameandTitleOrganizationalChart"/>
    <dgm:cxn modelId="{AFF7DBF0-B932-4C2B-85A0-CE98CE65519B}" type="presParOf" srcId="{AD4B952F-9104-456F-A476-D002EA0F2000}" destId="{972CDD8D-AE57-4355-A6AB-A1E0DDA87FFE}" srcOrd="2" destOrd="0" presId="urn:microsoft.com/office/officeart/2008/layout/NameandTitleOrganizationalChart"/>
    <dgm:cxn modelId="{71DE5C21-AA1E-41EF-9966-F30F6B0CFACC}" type="presParOf" srcId="{AD4B952F-9104-456F-A476-D002EA0F2000}" destId="{28CE7C4F-D3B4-4F3B-B44B-95CB63E81DF5}" srcOrd="3" destOrd="0" presId="urn:microsoft.com/office/officeart/2008/layout/NameandTitleOrganizationalChart"/>
    <dgm:cxn modelId="{6975FC1B-E72C-44FE-B971-C20830F76692}" type="presParOf" srcId="{28CE7C4F-D3B4-4F3B-B44B-95CB63E81DF5}" destId="{0FD89E93-794F-41F2-947B-7FEAE4096DE9}" srcOrd="0" destOrd="0" presId="urn:microsoft.com/office/officeart/2008/layout/NameandTitleOrganizationalChart"/>
    <dgm:cxn modelId="{985AF191-3BB0-4F7F-8ADF-63C866558434}" type="presParOf" srcId="{0FD89E93-794F-41F2-947B-7FEAE4096DE9}" destId="{E9DC7A14-7B2A-4C09-B4AE-AEBECCADB68E}" srcOrd="0" destOrd="0" presId="urn:microsoft.com/office/officeart/2008/layout/NameandTitleOrganizationalChart"/>
    <dgm:cxn modelId="{832EF81F-B13C-4CED-BAA3-ADE74706B70A}" type="presParOf" srcId="{0FD89E93-794F-41F2-947B-7FEAE4096DE9}" destId="{37D2E1A9-EE92-45F9-AF94-B10623AD8223}" srcOrd="1" destOrd="0" presId="urn:microsoft.com/office/officeart/2008/layout/NameandTitleOrganizationalChart"/>
    <dgm:cxn modelId="{8124FEF9-0DDC-47D8-8B8A-A54E5F8176C6}" type="presParOf" srcId="{0FD89E93-794F-41F2-947B-7FEAE4096DE9}" destId="{B6AB8400-0351-48F9-B9E7-1614BBDA589B}" srcOrd="2" destOrd="0" presId="urn:microsoft.com/office/officeart/2008/layout/NameandTitleOrganizationalChart"/>
    <dgm:cxn modelId="{2B3CB174-2A54-4EE1-B81D-A9095CF69556}" type="presParOf" srcId="{28CE7C4F-D3B4-4F3B-B44B-95CB63E81DF5}" destId="{04BBB9A2-B481-48C1-9041-345613554DFA}" srcOrd="1" destOrd="0" presId="urn:microsoft.com/office/officeart/2008/layout/NameandTitleOrganizationalChart"/>
    <dgm:cxn modelId="{213EC92A-0145-43C5-A3C4-4FFB1CBFE9C4}" type="presParOf" srcId="{28CE7C4F-D3B4-4F3B-B44B-95CB63E81DF5}" destId="{4A05883E-104C-49A2-8793-2038CD8D7408}" srcOrd="2" destOrd="0" presId="urn:microsoft.com/office/officeart/2008/layout/NameandTitleOrganizationalChart"/>
    <dgm:cxn modelId="{E9D4DEA2-45C9-4AF1-9A3C-4BCD70674BFD}" type="presParOf" srcId="{AD4B952F-9104-456F-A476-D002EA0F2000}" destId="{DE01FF78-7296-40C7-8579-D4474E12C191}" srcOrd="4" destOrd="0" presId="urn:microsoft.com/office/officeart/2008/layout/NameandTitleOrganizationalChart"/>
    <dgm:cxn modelId="{AB92CC0A-7F74-422E-8F3C-2F30A2A8621B}" type="presParOf" srcId="{AD4B952F-9104-456F-A476-D002EA0F2000}" destId="{FC985562-1EC1-4DBB-B546-2E85D4FEF933}" srcOrd="5" destOrd="0" presId="urn:microsoft.com/office/officeart/2008/layout/NameandTitleOrganizationalChart"/>
    <dgm:cxn modelId="{63F0D6AC-3B2E-40BC-B2B1-278BA9B75374}" type="presParOf" srcId="{FC985562-1EC1-4DBB-B546-2E85D4FEF933}" destId="{FF5C4334-BDA4-4734-B9EC-C37CB1C0DDBA}" srcOrd="0" destOrd="0" presId="urn:microsoft.com/office/officeart/2008/layout/NameandTitleOrganizationalChart"/>
    <dgm:cxn modelId="{B8A13693-9852-4E71-990C-D5D1F78FFF6A}" type="presParOf" srcId="{FF5C4334-BDA4-4734-B9EC-C37CB1C0DDBA}" destId="{DC99C08F-49E2-4DDA-A2A6-D01B8C60A65E}" srcOrd="0" destOrd="0" presId="urn:microsoft.com/office/officeart/2008/layout/NameandTitleOrganizationalChart"/>
    <dgm:cxn modelId="{3A1A0422-0546-42DD-9386-859ADD0B4B31}" type="presParOf" srcId="{FF5C4334-BDA4-4734-B9EC-C37CB1C0DDBA}" destId="{062A3636-B0BF-464E-92B2-67F2FE35249C}" srcOrd="1" destOrd="0" presId="urn:microsoft.com/office/officeart/2008/layout/NameandTitleOrganizationalChart"/>
    <dgm:cxn modelId="{C204D9B1-A674-4EA8-968B-A9747AD76B84}" type="presParOf" srcId="{FF5C4334-BDA4-4734-B9EC-C37CB1C0DDBA}" destId="{2AAD866A-DF66-4EED-B510-6E763BF7875B}" srcOrd="2" destOrd="0" presId="urn:microsoft.com/office/officeart/2008/layout/NameandTitleOrganizationalChart"/>
    <dgm:cxn modelId="{0F8C3B28-B8B2-49A5-9A23-8FED840249B1}" type="presParOf" srcId="{FC985562-1EC1-4DBB-B546-2E85D4FEF933}" destId="{842FC63D-01BC-4D76-A3BD-265D33877415}" srcOrd="1" destOrd="0" presId="urn:microsoft.com/office/officeart/2008/layout/NameandTitleOrganizationalChart"/>
    <dgm:cxn modelId="{D7D69BFF-9F14-422D-99DE-7441D829A474}" type="presParOf" srcId="{842FC63D-01BC-4D76-A3BD-265D33877415}" destId="{8C5D8F82-35D7-4AA1-AE92-F0F3A9D201CD}" srcOrd="0" destOrd="0" presId="urn:microsoft.com/office/officeart/2008/layout/NameandTitleOrganizationalChart"/>
    <dgm:cxn modelId="{FB98CCD5-DCBB-410A-A25B-1A71A9B74679}" type="presParOf" srcId="{842FC63D-01BC-4D76-A3BD-265D33877415}" destId="{3A4F4801-2EEA-4889-978B-C68D80B012A6}" srcOrd="1" destOrd="0" presId="urn:microsoft.com/office/officeart/2008/layout/NameandTitleOrganizationalChart"/>
    <dgm:cxn modelId="{DE141665-1348-4D09-A76B-DE0303E9A958}" type="presParOf" srcId="{3A4F4801-2EEA-4889-978B-C68D80B012A6}" destId="{734D33B2-C2F1-4EF3-BD56-F9BB02B167D8}" srcOrd="0" destOrd="0" presId="urn:microsoft.com/office/officeart/2008/layout/NameandTitleOrganizationalChart"/>
    <dgm:cxn modelId="{4CDDAB52-0F49-446A-B498-DE87D9036701}" type="presParOf" srcId="{734D33B2-C2F1-4EF3-BD56-F9BB02B167D8}" destId="{ED7F06D5-3C8C-4241-8256-4BB256468223}" srcOrd="0" destOrd="0" presId="urn:microsoft.com/office/officeart/2008/layout/NameandTitleOrganizationalChart"/>
    <dgm:cxn modelId="{B2558F5B-16DF-4F8E-9E3D-80EEFE8ACE87}" type="presParOf" srcId="{734D33B2-C2F1-4EF3-BD56-F9BB02B167D8}" destId="{E332CE3A-7198-430A-9487-DD0B7784F43C}" srcOrd="1" destOrd="0" presId="urn:microsoft.com/office/officeart/2008/layout/NameandTitleOrganizationalChart"/>
    <dgm:cxn modelId="{8470F091-F5C9-4A02-8E9D-BC0DDC83DB00}" type="presParOf" srcId="{734D33B2-C2F1-4EF3-BD56-F9BB02B167D8}" destId="{CEF9A77C-0E99-4202-B631-AAC942DB4AEC}" srcOrd="2" destOrd="0" presId="urn:microsoft.com/office/officeart/2008/layout/NameandTitleOrganizationalChart"/>
    <dgm:cxn modelId="{2D07115B-5FDB-465C-9393-11D6DF4461D5}" type="presParOf" srcId="{3A4F4801-2EEA-4889-978B-C68D80B012A6}" destId="{64EB34AA-D625-4419-BD43-A7AF3597BA45}" srcOrd="1" destOrd="0" presId="urn:microsoft.com/office/officeart/2008/layout/NameandTitleOrganizationalChart"/>
    <dgm:cxn modelId="{AE593B67-C86C-4551-AC5A-37616250F975}" type="presParOf" srcId="{3A4F4801-2EEA-4889-978B-C68D80B012A6}" destId="{7DE610BE-EBBC-40FA-AFED-1DC8C11B4AF5}" srcOrd="2" destOrd="0" presId="urn:microsoft.com/office/officeart/2008/layout/NameandTitleOrganizationalChart"/>
    <dgm:cxn modelId="{5F9A2307-D20B-4773-A8A1-F834B6C1FF53}" type="presParOf" srcId="{842FC63D-01BC-4D76-A3BD-265D33877415}" destId="{88B11D4C-F949-4009-A8D7-E16CC930903E}" srcOrd="2" destOrd="0" presId="urn:microsoft.com/office/officeart/2008/layout/NameandTitleOrganizationalChart"/>
    <dgm:cxn modelId="{242DED86-7E48-4836-84FB-125B602CADAB}" type="presParOf" srcId="{842FC63D-01BC-4D76-A3BD-265D33877415}" destId="{8F0CCC45-F640-48A2-BF20-159561095C98}" srcOrd="3" destOrd="0" presId="urn:microsoft.com/office/officeart/2008/layout/NameandTitleOrganizationalChart"/>
    <dgm:cxn modelId="{7FA6F073-D9B6-4081-A909-47F2F016645C}" type="presParOf" srcId="{8F0CCC45-F640-48A2-BF20-159561095C98}" destId="{A6F69887-6F87-4D14-9F06-96B13E1BFF45}" srcOrd="0" destOrd="0" presId="urn:microsoft.com/office/officeart/2008/layout/NameandTitleOrganizationalChart"/>
    <dgm:cxn modelId="{C8B5B459-0CAC-4AE7-B71B-6DAA259ECBC1}" type="presParOf" srcId="{A6F69887-6F87-4D14-9F06-96B13E1BFF45}" destId="{5D27907B-2764-42C8-ABB1-57A3BC9376A8}" srcOrd="0" destOrd="0" presId="urn:microsoft.com/office/officeart/2008/layout/NameandTitleOrganizationalChart"/>
    <dgm:cxn modelId="{63DCE79C-B0E6-4E98-92C5-B10E628CCCC4}" type="presParOf" srcId="{A6F69887-6F87-4D14-9F06-96B13E1BFF45}" destId="{EE065B10-0E7D-48A8-A6BD-E2317724C77A}" srcOrd="1" destOrd="0" presId="urn:microsoft.com/office/officeart/2008/layout/NameandTitleOrganizationalChart"/>
    <dgm:cxn modelId="{A70B208B-C8A9-49DE-909C-DE2F2892C228}" type="presParOf" srcId="{A6F69887-6F87-4D14-9F06-96B13E1BFF45}" destId="{BFBCCAEB-25C4-48C1-9649-F02E4733F560}" srcOrd="2" destOrd="0" presId="urn:microsoft.com/office/officeart/2008/layout/NameandTitleOrganizationalChart"/>
    <dgm:cxn modelId="{97816453-467F-4041-BE63-97B034CE5F3C}" type="presParOf" srcId="{8F0CCC45-F640-48A2-BF20-159561095C98}" destId="{A32F895E-311F-4DA3-9D97-B3948F4212B1}" srcOrd="1" destOrd="0" presId="urn:microsoft.com/office/officeart/2008/layout/NameandTitleOrganizationalChart"/>
    <dgm:cxn modelId="{CC71925E-CA4B-4BE8-8B0F-1E031D7BB182}" type="presParOf" srcId="{8F0CCC45-F640-48A2-BF20-159561095C98}" destId="{E7D1BC9B-6E46-4000-88A2-F487417A9E1A}" srcOrd="2" destOrd="0" presId="urn:microsoft.com/office/officeart/2008/layout/NameandTitleOrganizationalChart"/>
    <dgm:cxn modelId="{EB1F5613-60D2-4E39-9812-C3A80C986A90}" type="presParOf" srcId="{FC985562-1EC1-4DBB-B546-2E85D4FEF933}" destId="{0061E90F-985E-4F57-B6CF-3A452D586C6C}" srcOrd="2" destOrd="0" presId="urn:microsoft.com/office/officeart/2008/layout/NameandTitleOrganizationalChart"/>
    <dgm:cxn modelId="{55DE0914-0655-4D9A-B5F7-945FA0A89692}" type="presParOf" srcId="{AD4B952F-9104-456F-A476-D002EA0F2000}" destId="{3E8BC8A1-7B7B-4B81-9525-8F24DF3A9D6A}" srcOrd="6" destOrd="0" presId="urn:microsoft.com/office/officeart/2008/layout/NameandTitleOrganizationalChart"/>
    <dgm:cxn modelId="{2DE464FD-0D73-497A-9B16-26262D14850C}" type="presParOf" srcId="{AD4B952F-9104-456F-A476-D002EA0F2000}" destId="{320277AD-4B74-40AE-A4F2-F2D7D4B074C6}" srcOrd="7" destOrd="0" presId="urn:microsoft.com/office/officeart/2008/layout/NameandTitleOrganizationalChart"/>
    <dgm:cxn modelId="{C1FEB7A1-61EA-4EDA-9410-D511CF085392}" type="presParOf" srcId="{320277AD-4B74-40AE-A4F2-F2D7D4B074C6}" destId="{065C64CE-2900-4FC1-94F6-F4039D42436A}" srcOrd="0" destOrd="0" presId="urn:microsoft.com/office/officeart/2008/layout/NameandTitleOrganizationalChart"/>
    <dgm:cxn modelId="{F8743426-BA03-429F-8F86-6AB72DBDF54D}" type="presParOf" srcId="{065C64CE-2900-4FC1-94F6-F4039D42436A}" destId="{43384DCA-5D54-4366-B9CD-2A720AD5D8B0}" srcOrd="0" destOrd="0" presId="urn:microsoft.com/office/officeart/2008/layout/NameandTitleOrganizationalChart"/>
    <dgm:cxn modelId="{03036288-3609-4DB7-9B47-E2301A92D414}" type="presParOf" srcId="{065C64CE-2900-4FC1-94F6-F4039D42436A}" destId="{8D3BE4DA-1312-4FA5-8CB6-8F6EA2BD3BBE}" srcOrd="1" destOrd="0" presId="urn:microsoft.com/office/officeart/2008/layout/NameandTitleOrganizationalChart"/>
    <dgm:cxn modelId="{D05A7514-0495-40A8-9308-96FD3FB5237B}" type="presParOf" srcId="{065C64CE-2900-4FC1-94F6-F4039D42436A}" destId="{D3096F81-F3A8-401C-B181-05823074AFEC}" srcOrd="2" destOrd="0" presId="urn:microsoft.com/office/officeart/2008/layout/NameandTitleOrganizationalChart"/>
    <dgm:cxn modelId="{C6EE5CC1-39F2-439C-B2E7-2347CB3670E7}" type="presParOf" srcId="{320277AD-4B74-40AE-A4F2-F2D7D4B074C6}" destId="{F0EC095F-2B2F-499F-B23B-1E8C26C222B9}" srcOrd="1" destOrd="0" presId="urn:microsoft.com/office/officeart/2008/layout/NameandTitleOrganizationalChart"/>
    <dgm:cxn modelId="{1721CCC4-31CC-4460-9507-66D4D481F6B7}" type="presParOf" srcId="{320277AD-4B74-40AE-A4F2-F2D7D4B074C6}" destId="{A3B727CF-85BC-4188-90D0-E1C123DCFEA6}" srcOrd="2" destOrd="0" presId="urn:microsoft.com/office/officeart/2008/layout/NameandTitleOrganizationalChart"/>
    <dgm:cxn modelId="{F0987EB2-5547-4F6B-9525-FA9B827E1FCD}" type="presParOf" srcId="{AD4B952F-9104-456F-A476-D002EA0F2000}" destId="{BCA8C947-2D75-4A6E-BDFE-2913C70C1BAB}" srcOrd="8" destOrd="0" presId="urn:microsoft.com/office/officeart/2008/layout/NameandTitleOrganizationalChart"/>
    <dgm:cxn modelId="{E1E7E71B-FF46-4782-B609-3B7DDBB9D8AA}" type="presParOf" srcId="{AD4B952F-9104-456F-A476-D002EA0F2000}" destId="{E431933F-FAF4-4355-87D2-2F418690B2F6}" srcOrd="9" destOrd="0" presId="urn:microsoft.com/office/officeart/2008/layout/NameandTitleOrganizationalChart"/>
    <dgm:cxn modelId="{CF224561-3F52-49B7-AE33-26E150278550}" type="presParOf" srcId="{E431933F-FAF4-4355-87D2-2F418690B2F6}" destId="{6DA24CFF-16DA-4D69-A55E-35C2848AA198}" srcOrd="0" destOrd="0" presId="urn:microsoft.com/office/officeart/2008/layout/NameandTitleOrganizationalChart"/>
    <dgm:cxn modelId="{586F22FC-3489-4B13-8E3E-6A3E6A06C3FF}" type="presParOf" srcId="{6DA24CFF-16DA-4D69-A55E-35C2848AA198}" destId="{FFEDE766-C26A-4828-B5DE-BB073DBB5E89}" srcOrd="0" destOrd="0" presId="urn:microsoft.com/office/officeart/2008/layout/NameandTitleOrganizationalChart"/>
    <dgm:cxn modelId="{9B586CEE-0859-4A06-8680-C834556F81D8}" type="presParOf" srcId="{6DA24CFF-16DA-4D69-A55E-35C2848AA198}" destId="{848B5B5C-2085-4294-929D-1D15A79EAF50}" srcOrd="1" destOrd="0" presId="urn:microsoft.com/office/officeart/2008/layout/NameandTitleOrganizationalChart"/>
    <dgm:cxn modelId="{4DC03024-665E-43F0-9819-ECF560618D1C}" type="presParOf" srcId="{6DA24CFF-16DA-4D69-A55E-35C2848AA198}" destId="{F24C77A0-1CE0-4DF9-8E4C-B6E5DAAF24D1}" srcOrd="2" destOrd="0" presId="urn:microsoft.com/office/officeart/2008/layout/NameandTitleOrganizationalChart"/>
    <dgm:cxn modelId="{B9524C01-0BF4-483D-9682-ABB5E1B9956F}" type="presParOf" srcId="{E431933F-FAF4-4355-87D2-2F418690B2F6}" destId="{3D8FE516-C7B2-4011-919C-DE9EC5A1F02C}" srcOrd="1" destOrd="0" presId="urn:microsoft.com/office/officeart/2008/layout/NameandTitleOrganizationalChart"/>
    <dgm:cxn modelId="{7B9A6B0E-ADCC-4454-91E6-A6A6A1921124}" type="presParOf" srcId="{E431933F-FAF4-4355-87D2-2F418690B2F6}" destId="{BF70541D-BD8B-402A-830A-61F62AD0D04E}" srcOrd="2" destOrd="0" presId="urn:microsoft.com/office/officeart/2008/layout/NameandTitleOrganizationalChart"/>
    <dgm:cxn modelId="{581809E5-5C5C-4E67-AD6C-AE5577699674}" type="presParOf" srcId="{D8DA91F1-6C77-42EC-BF2C-D8179BF6CC7B}" destId="{46078BD3-C0A7-4E45-9D0F-1FAEA995BF46}" srcOrd="2" destOrd="0" presId="urn:microsoft.com/office/officeart/2008/layout/NameandTitleOrganizationalChart"/>
    <dgm:cxn modelId="{0B234032-B2AF-467C-BC1F-28F5BFF1A09B}" type="presParOf" srcId="{46078BD3-C0A7-4E45-9D0F-1FAEA995BF46}" destId="{C9152963-EAB6-4601-B2AC-C099035EB17C}" srcOrd="0" destOrd="0" presId="urn:microsoft.com/office/officeart/2008/layout/NameandTitleOrganizationalChart"/>
    <dgm:cxn modelId="{E19C09F3-F4FC-4325-BC71-B1EC11DC4F05}" type="presParOf" srcId="{46078BD3-C0A7-4E45-9D0F-1FAEA995BF46}" destId="{9E3E5345-4729-4A58-8168-A631020BE8C6}" srcOrd="1" destOrd="0" presId="urn:microsoft.com/office/officeart/2008/layout/NameandTitleOrganizationalChart"/>
    <dgm:cxn modelId="{DE6036A1-F363-4A9E-A430-4F36B1DA2EDD}" type="presParOf" srcId="{9E3E5345-4729-4A58-8168-A631020BE8C6}" destId="{5BDF0827-15B7-4445-8EE8-DE8082BDE56E}" srcOrd="0" destOrd="0" presId="urn:microsoft.com/office/officeart/2008/layout/NameandTitleOrganizationalChart"/>
    <dgm:cxn modelId="{FF84CF72-5C2F-4850-8025-2663849537B5}" type="presParOf" srcId="{5BDF0827-15B7-4445-8EE8-DE8082BDE56E}" destId="{F496103F-9D66-4D05-99DE-12F85BE7A64C}" srcOrd="0" destOrd="0" presId="urn:microsoft.com/office/officeart/2008/layout/NameandTitleOrganizationalChart"/>
    <dgm:cxn modelId="{DC8D1F2C-D882-4AF7-9458-10CE10F92654}" type="presParOf" srcId="{5BDF0827-15B7-4445-8EE8-DE8082BDE56E}" destId="{9CF33BA4-7316-4120-BA89-8B2CB14516FC}" srcOrd="1" destOrd="0" presId="urn:microsoft.com/office/officeart/2008/layout/NameandTitleOrganizationalChart"/>
    <dgm:cxn modelId="{7104566B-01F6-49C1-B960-E7D4010EA5EE}" type="presParOf" srcId="{5BDF0827-15B7-4445-8EE8-DE8082BDE56E}" destId="{B4B13DCB-47F1-4FB7-BDA5-ED307CEBBB04}" srcOrd="2" destOrd="0" presId="urn:microsoft.com/office/officeart/2008/layout/NameandTitleOrganizationalChart"/>
    <dgm:cxn modelId="{9233CFCF-2274-44AA-B24E-25AB89999A82}" type="presParOf" srcId="{9E3E5345-4729-4A58-8168-A631020BE8C6}" destId="{CF2E8C81-2ECD-4884-934F-5BDBF2E395DD}" srcOrd="1" destOrd="0" presId="urn:microsoft.com/office/officeart/2008/layout/NameandTitleOrganizationalChart"/>
    <dgm:cxn modelId="{E07C6C06-31DE-4E15-8CD5-B6638ADE0F98}" type="presParOf" srcId="{9E3E5345-4729-4A58-8168-A631020BE8C6}" destId="{70D0EA62-3DEA-495F-8132-0A6340BF9A69}" srcOrd="2" destOrd="0" presId="urn:microsoft.com/office/officeart/2008/layout/NameandTitleOrganizationalChart"/>
    <dgm:cxn modelId="{DA5917B1-A3A1-4557-96AE-4E653364142B}" type="presParOf" srcId="{46078BD3-C0A7-4E45-9D0F-1FAEA995BF46}" destId="{4C1EC8BD-B2D5-411E-BBF1-117E7D041EAE}" srcOrd="2" destOrd="0" presId="urn:microsoft.com/office/officeart/2008/layout/NameandTitleOrganizationalChart"/>
    <dgm:cxn modelId="{5AE3A632-C467-4D3D-8380-F5931256F59B}" type="presParOf" srcId="{46078BD3-C0A7-4E45-9D0F-1FAEA995BF46}" destId="{F27B2E01-B060-4944-B46E-8BF0F689741E}" srcOrd="3" destOrd="0" presId="urn:microsoft.com/office/officeart/2008/layout/NameandTitleOrganizationalChart"/>
    <dgm:cxn modelId="{D196A1E0-47AD-49F1-B834-2346A17A7346}" type="presParOf" srcId="{F27B2E01-B060-4944-B46E-8BF0F689741E}" destId="{F3DDBA61-8915-49B8-92FC-6718E2DEAEF5}" srcOrd="0" destOrd="0" presId="urn:microsoft.com/office/officeart/2008/layout/NameandTitleOrganizationalChart"/>
    <dgm:cxn modelId="{FFB64012-8949-453C-952A-6A447FE692B8}" type="presParOf" srcId="{F3DDBA61-8915-49B8-92FC-6718E2DEAEF5}" destId="{A1EF1411-732A-4EA2-BAD5-7F95ED7B2026}" srcOrd="0" destOrd="0" presId="urn:microsoft.com/office/officeart/2008/layout/NameandTitleOrganizationalChart"/>
    <dgm:cxn modelId="{E6A086F1-435E-4752-9324-B368469C8F48}" type="presParOf" srcId="{F3DDBA61-8915-49B8-92FC-6718E2DEAEF5}" destId="{70EE0416-76FA-4CFF-B4FB-F12AFFFEE774}" srcOrd="1" destOrd="0" presId="urn:microsoft.com/office/officeart/2008/layout/NameandTitleOrganizationalChart"/>
    <dgm:cxn modelId="{926063BB-7FFE-4B01-AB47-63F515D35251}" type="presParOf" srcId="{F3DDBA61-8915-49B8-92FC-6718E2DEAEF5}" destId="{A9F438A7-3B01-4C6A-B9F3-7C08FEB88EC8}" srcOrd="2" destOrd="0" presId="urn:microsoft.com/office/officeart/2008/layout/NameandTitleOrganizationalChart"/>
    <dgm:cxn modelId="{BBD7F3AD-AD6A-4EEE-AEDE-18B0EC42E998}" type="presParOf" srcId="{F27B2E01-B060-4944-B46E-8BF0F689741E}" destId="{3E646052-0B22-4F55-945F-42391A7EBF54}" srcOrd="1" destOrd="0" presId="urn:microsoft.com/office/officeart/2008/layout/NameandTitleOrganizationalChart"/>
    <dgm:cxn modelId="{A1DBA1B8-E8F6-4775-8751-C5E4FA832849}" type="presParOf" srcId="{F27B2E01-B060-4944-B46E-8BF0F689741E}" destId="{CB505410-B6DB-4765-BE96-581B8B4CC3E6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EC8BD-B2D5-411E-BBF1-117E7D041EAE}">
      <dsp:nvSpPr>
        <dsp:cNvPr id="0" name=""/>
        <dsp:cNvSpPr/>
      </dsp:nvSpPr>
      <dsp:spPr>
        <a:xfrm>
          <a:off x="4930562" y="1130038"/>
          <a:ext cx="214593" cy="701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1064"/>
              </a:lnTo>
              <a:lnTo>
                <a:pt x="214593" y="7010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52963-EAB6-4601-B2AC-C099035EB17C}">
      <dsp:nvSpPr>
        <dsp:cNvPr id="0" name=""/>
        <dsp:cNvSpPr/>
      </dsp:nvSpPr>
      <dsp:spPr>
        <a:xfrm>
          <a:off x="4715969" y="1130038"/>
          <a:ext cx="214593" cy="701064"/>
        </a:xfrm>
        <a:custGeom>
          <a:avLst/>
          <a:gdLst/>
          <a:ahLst/>
          <a:cxnLst/>
          <a:rect l="0" t="0" r="0" b="0"/>
          <a:pathLst>
            <a:path>
              <a:moveTo>
                <a:pt x="214593" y="0"/>
              </a:moveTo>
              <a:lnTo>
                <a:pt x="214593" y="701064"/>
              </a:lnTo>
              <a:lnTo>
                <a:pt x="0" y="7010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8C947-2D75-4A6E-BDFE-2913C70C1BAB}">
      <dsp:nvSpPr>
        <dsp:cNvPr id="0" name=""/>
        <dsp:cNvSpPr/>
      </dsp:nvSpPr>
      <dsp:spPr>
        <a:xfrm>
          <a:off x="4930562" y="1130038"/>
          <a:ext cx="3371032" cy="1402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0351"/>
              </a:lnTo>
              <a:lnTo>
                <a:pt x="3371032" y="1250351"/>
              </a:lnTo>
              <a:lnTo>
                <a:pt x="3371032" y="14021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BC8A1-7B7B-4B81-9525-8F24DF3A9D6A}">
      <dsp:nvSpPr>
        <dsp:cNvPr id="0" name=""/>
        <dsp:cNvSpPr/>
      </dsp:nvSpPr>
      <dsp:spPr>
        <a:xfrm>
          <a:off x="4930562" y="1130038"/>
          <a:ext cx="1685516" cy="1402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0351"/>
              </a:lnTo>
              <a:lnTo>
                <a:pt x="1685516" y="1250351"/>
              </a:lnTo>
              <a:lnTo>
                <a:pt x="1685516" y="14021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11D4C-F949-4009-A8D7-E16CC930903E}">
      <dsp:nvSpPr>
        <dsp:cNvPr id="0" name=""/>
        <dsp:cNvSpPr/>
      </dsp:nvSpPr>
      <dsp:spPr>
        <a:xfrm>
          <a:off x="4930562" y="3182638"/>
          <a:ext cx="842758" cy="375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1"/>
              </a:lnTo>
              <a:lnTo>
                <a:pt x="842758" y="224051"/>
              </a:lnTo>
              <a:lnTo>
                <a:pt x="842758" y="37582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D8F82-35D7-4AA1-AE92-F0F3A9D201CD}">
      <dsp:nvSpPr>
        <dsp:cNvPr id="0" name=""/>
        <dsp:cNvSpPr/>
      </dsp:nvSpPr>
      <dsp:spPr>
        <a:xfrm>
          <a:off x="4087804" y="3182638"/>
          <a:ext cx="842758" cy="375828"/>
        </a:xfrm>
        <a:custGeom>
          <a:avLst/>
          <a:gdLst/>
          <a:ahLst/>
          <a:cxnLst/>
          <a:rect l="0" t="0" r="0" b="0"/>
          <a:pathLst>
            <a:path>
              <a:moveTo>
                <a:pt x="842758" y="0"/>
              </a:moveTo>
              <a:lnTo>
                <a:pt x="842758" y="224051"/>
              </a:lnTo>
              <a:lnTo>
                <a:pt x="0" y="224051"/>
              </a:lnTo>
              <a:lnTo>
                <a:pt x="0" y="37582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1FF78-7296-40C7-8579-D4474E12C191}">
      <dsp:nvSpPr>
        <dsp:cNvPr id="0" name=""/>
        <dsp:cNvSpPr/>
      </dsp:nvSpPr>
      <dsp:spPr>
        <a:xfrm>
          <a:off x="4884842" y="1130038"/>
          <a:ext cx="91440" cy="14021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021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2CDD8D-AE57-4355-A6AB-A1E0DDA87FFE}">
      <dsp:nvSpPr>
        <dsp:cNvPr id="0" name=""/>
        <dsp:cNvSpPr/>
      </dsp:nvSpPr>
      <dsp:spPr>
        <a:xfrm>
          <a:off x="3245046" y="1130038"/>
          <a:ext cx="1685516" cy="1402128"/>
        </a:xfrm>
        <a:custGeom>
          <a:avLst/>
          <a:gdLst/>
          <a:ahLst/>
          <a:cxnLst/>
          <a:rect l="0" t="0" r="0" b="0"/>
          <a:pathLst>
            <a:path>
              <a:moveTo>
                <a:pt x="1685516" y="0"/>
              </a:moveTo>
              <a:lnTo>
                <a:pt x="1685516" y="1250351"/>
              </a:lnTo>
              <a:lnTo>
                <a:pt x="0" y="1250351"/>
              </a:lnTo>
              <a:lnTo>
                <a:pt x="0" y="14021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AFB90-DC17-4249-8204-49C35193CE09}">
      <dsp:nvSpPr>
        <dsp:cNvPr id="0" name=""/>
        <dsp:cNvSpPr/>
      </dsp:nvSpPr>
      <dsp:spPr>
        <a:xfrm>
          <a:off x="1559529" y="3182638"/>
          <a:ext cx="842758" cy="375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051"/>
              </a:lnTo>
              <a:lnTo>
                <a:pt x="842758" y="224051"/>
              </a:lnTo>
              <a:lnTo>
                <a:pt x="842758" y="37582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6BA11-FCD6-4AF8-BF3B-FCDD783EB8BB}">
      <dsp:nvSpPr>
        <dsp:cNvPr id="0" name=""/>
        <dsp:cNvSpPr/>
      </dsp:nvSpPr>
      <dsp:spPr>
        <a:xfrm>
          <a:off x="716771" y="3182638"/>
          <a:ext cx="842758" cy="375828"/>
        </a:xfrm>
        <a:custGeom>
          <a:avLst/>
          <a:gdLst/>
          <a:ahLst/>
          <a:cxnLst/>
          <a:rect l="0" t="0" r="0" b="0"/>
          <a:pathLst>
            <a:path>
              <a:moveTo>
                <a:pt x="842758" y="0"/>
              </a:moveTo>
              <a:lnTo>
                <a:pt x="842758" y="224051"/>
              </a:lnTo>
              <a:lnTo>
                <a:pt x="0" y="224051"/>
              </a:lnTo>
              <a:lnTo>
                <a:pt x="0" y="37582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4D70A-0529-4724-96D8-D232DF4C6B50}">
      <dsp:nvSpPr>
        <dsp:cNvPr id="0" name=""/>
        <dsp:cNvSpPr/>
      </dsp:nvSpPr>
      <dsp:spPr>
        <a:xfrm>
          <a:off x="1559529" y="1130038"/>
          <a:ext cx="3371032" cy="1402128"/>
        </a:xfrm>
        <a:custGeom>
          <a:avLst/>
          <a:gdLst/>
          <a:ahLst/>
          <a:cxnLst/>
          <a:rect l="0" t="0" r="0" b="0"/>
          <a:pathLst>
            <a:path>
              <a:moveTo>
                <a:pt x="3371032" y="0"/>
              </a:moveTo>
              <a:lnTo>
                <a:pt x="3371032" y="1250351"/>
              </a:lnTo>
              <a:lnTo>
                <a:pt x="0" y="1250351"/>
              </a:lnTo>
              <a:lnTo>
                <a:pt x="0" y="14021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D49F4-82C8-47F7-AE80-BBE1829976A4}">
      <dsp:nvSpPr>
        <dsp:cNvPr id="0" name=""/>
        <dsp:cNvSpPr/>
      </dsp:nvSpPr>
      <dsp:spPr>
        <a:xfrm>
          <a:off x="4302397" y="479566"/>
          <a:ext cx="1256329" cy="6504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Proyecto  </a:t>
          </a:r>
          <a:endParaRPr lang="es-CO" sz="1500" kern="1200" dirty="0"/>
        </a:p>
      </dsp:txBody>
      <dsp:txXfrm>
        <a:off x="4302397" y="479566"/>
        <a:ext cx="1256329" cy="650471"/>
      </dsp:txXfrm>
    </dsp:sp>
    <dsp:sp modelId="{BACDE46E-AF60-4F71-A455-B985ABC02F9C}">
      <dsp:nvSpPr>
        <dsp:cNvPr id="0" name=""/>
        <dsp:cNvSpPr/>
      </dsp:nvSpPr>
      <dsp:spPr>
        <a:xfrm>
          <a:off x="4553663" y="9854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baseline="0" dirty="0" smtClean="0"/>
            <a:t>ConfeWare</a:t>
          </a:r>
          <a:endParaRPr lang="es-CO" sz="1400" kern="1200" baseline="0" dirty="0"/>
        </a:p>
      </dsp:txBody>
      <dsp:txXfrm>
        <a:off x="4553663" y="985489"/>
        <a:ext cx="1130696" cy="216823"/>
      </dsp:txXfrm>
    </dsp:sp>
    <dsp:sp modelId="{5EDD0E11-0971-4638-8C5D-B335524026DD}">
      <dsp:nvSpPr>
        <dsp:cNvPr id="0" name=""/>
        <dsp:cNvSpPr/>
      </dsp:nvSpPr>
      <dsp:spPr>
        <a:xfrm>
          <a:off x="931364" y="2532166"/>
          <a:ext cx="1256329" cy="6504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Analistas  </a:t>
          </a:r>
          <a:endParaRPr lang="es-CO" sz="1500" kern="1200" dirty="0"/>
        </a:p>
      </dsp:txBody>
      <dsp:txXfrm>
        <a:off x="931364" y="2532166"/>
        <a:ext cx="1256329" cy="650471"/>
      </dsp:txXfrm>
    </dsp:sp>
    <dsp:sp modelId="{6A9382D0-47E7-499E-9610-4A33D3CF2634}">
      <dsp:nvSpPr>
        <dsp:cNvPr id="0" name=""/>
        <dsp:cNvSpPr/>
      </dsp:nvSpPr>
      <dsp:spPr>
        <a:xfrm>
          <a:off x="1182630" y="30380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Téster</a:t>
          </a:r>
          <a:endParaRPr lang="es-CO" sz="1400" kern="1200" dirty="0"/>
        </a:p>
      </dsp:txBody>
      <dsp:txXfrm>
        <a:off x="1182630" y="3038089"/>
        <a:ext cx="1130696" cy="216823"/>
      </dsp:txXfrm>
    </dsp:sp>
    <dsp:sp modelId="{BF8D8668-0BC2-4573-B5CC-028C02A8611C}">
      <dsp:nvSpPr>
        <dsp:cNvPr id="0" name=""/>
        <dsp:cNvSpPr/>
      </dsp:nvSpPr>
      <dsp:spPr>
        <a:xfrm>
          <a:off x="88606" y="3558466"/>
          <a:ext cx="1256329" cy="650471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Analista 1</a:t>
          </a:r>
          <a:endParaRPr lang="es-CO" sz="1500" kern="1200" dirty="0"/>
        </a:p>
      </dsp:txBody>
      <dsp:txXfrm>
        <a:off x="88606" y="3558466"/>
        <a:ext cx="1256329" cy="650471"/>
      </dsp:txXfrm>
    </dsp:sp>
    <dsp:sp modelId="{ACCD598A-4705-4636-A6FE-299B1C535D05}">
      <dsp:nvSpPr>
        <dsp:cNvPr id="0" name=""/>
        <dsp:cNvSpPr/>
      </dsp:nvSpPr>
      <dsp:spPr>
        <a:xfrm>
          <a:off x="339872" y="40643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406283"/>
              <a:satOff val="-2110"/>
              <a:lumOff val="-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Natalia Velásquez</a:t>
          </a:r>
          <a:endParaRPr lang="es-CO" sz="1100" kern="1200" dirty="0"/>
        </a:p>
      </dsp:txBody>
      <dsp:txXfrm>
        <a:off x="339872" y="4064389"/>
        <a:ext cx="1130696" cy="216823"/>
      </dsp:txXfrm>
    </dsp:sp>
    <dsp:sp modelId="{17F4CFD8-1F14-4A06-AB59-C3E5AC9F98A9}">
      <dsp:nvSpPr>
        <dsp:cNvPr id="0" name=""/>
        <dsp:cNvSpPr/>
      </dsp:nvSpPr>
      <dsp:spPr>
        <a:xfrm>
          <a:off x="1774123" y="3558466"/>
          <a:ext cx="1256329" cy="650471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Analista 2</a:t>
          </a:r>
          <a:endParaRPr lang="es-CO" sz="1500" kern="1200" dirty="0"/>
        </a:p>
      </dsp:txBody>
      <dsp:txXfrm>
        <a:off x="1774123" y="3558466"/>
        <a:ext cx="1256329" cy="650471"/>
      </dsp:txXfrm>
    </dsp:sp>
    <dsp:sp modelId="{C6194450-A07E-43DC-8901-14649C0532D3}">
      <dsp:nvSpPr>
        <dsp:cNvPr id="0" name=""/>
        <dsp:cNvSpPr/>
      </dsp:nvSpPr>
      <dsp:spPr>
        <a:xfrm>
          <a:off x="2025389" y="40643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smtClean="0"/>
            <a:t>Luisa Vargas</a:t>
          </a:r>
          <a:endParaRPr lang="es-CO" sz="1400" kern="1200" dirty="0"/>
        </a:p>
      </dsp:txBody>
      <dsp:txXfrm>
        <a:off x="2025389" y="4064389"/>
        <a:ext cx="1130696" cy="216823"/>
      </dsp:txXfrm>
    </dsp:sp>
    <dsp:sp modelId="{E9DC7A14-7B2A-4C09-B4AE-AEBECCADB68E}">
      <dsp:nvSpPr>
        <dsp:cNvPr id="0" name=""/>
        <dsp:cNvSpPr/>
      </dsp:nvSpPr>
      <dsp:spPr>
        <a:xfrm>
          <a:off x="2616881" y="2532166"/>
          <a:ext cx="1256329" cy="650471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Programadora</a:t>
          </a:r>
          <a:endParaRPr lang="es-CO" sz="1500" kern="1200" dirty="0"/>
        </a:p>
      </dsp:txBody>
      <dsp:txXfrm>
        <a:off x="2616881" y="2532166"/>
        <a:ext cx="1256329" cy="650471"/>
      </dsp:txXfrm>
    </dsp:sp>
    <dsp:sp modelId="{37D2E1A9-EE92-45F9-AF94-B10623AD8223}">
      <dsp:nvSpPr>
        <dsp:cNvPr id="0" name=""/>
        <dsp:cNvSpPr/>
      </dsp:nvSpPr>
      <dsp:spPr>
        <a:xfrm>
          <a:off x="2868147" y="30380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218849"/>
              <a:satOff val="-6330"/>
              <a:lumOff val="-1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Natalia Velásquez</a:t>
          </a:r>
        </a:p>
      </dsp:txBody>
      <dsp:txXfrm>
        <a:off x="2868147" y="3038089"/>
        <a:ext cx="1130696" cy="216823"/>
      </dsp:txXfrm>
    </dsp:sp>
    <dsp:sp modelId="{DC99C08F-49E2-4DDA-A2A6-D01B8C60A65E}">
      <dsp:nvSpPr>
        <dsp:cNvPr id="0" name=""/>
        <dsp:cNvSpPr/>
      </dsp:nvSpPr>
      <dsp:spPr>
        <a:xfrm>
          <a:off x="4302397" y="2532166"/>
          <a:ext cx="1256329" cy="650471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Documentación </a:t>
          </a:r>
          <a:endParaRPr lang="es-CO" sz="1500" kern="1200" dirty="0"/>
        </a:p>
      </dsp:txBody>
      <dsp:txXfrm>
        <a:off x="4302397" y="2532166"/>
        <a:ext cx="1256329" cy="650471"/>
      </dsp:txXfrm>
    </dsp:sp>
    <dsp:sp modelId="{062A3636-B0BF-464E-92B2-67F2FE35249C}">
      <dsp:nvSpPr>
        <dsp:cNvPr id="0" name=""/>
        <dsp:cNvSpPr/>
      </dsp:nvSpPr>
      <dsp:spPr>
        <a:xfrm>
          <a:off x="4553663" y="30380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lvl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800" kern="1200" dirty="0" smtClean="0"/>
            <a:t>Gestores Documentales </a:t>
          </a:r>
          <a:endParaRPr lang="es-CO" sz="800" kern="1200" dirty="0"/>
        </a:p>
      </dsp:txBody>
      <dsp:txXfrm>
        <a:off x="4553663" y="3038089"/>
        <a:ext cx="1130696" cy="216823"/>
      </dsp:txXfrm>
    </dsp:sp>
    <dsp:sp modelId="{ED7F06D5-3C8C-4241-8256-4BB256468223}">
      <dsp:nvSpPr>
        <dsp:cNvPr id="0" name=""/>
        <dsp:cNvSpPr/>
      </dsp:nvSpPr>
      <dsp:spPr>
        <a:xfrm>
          <a:off x="3459639" y="3558466"/>
          <a:ext cx="1256329" cy="650471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Gestor Documental 1</a:t>
          </a:r>
          <a:endParaRPr lang="es-CO" sz="1500" kern="1200" dirty="0"/>
        </a:p>
      </dsp:txBody>
      <dsp:txXfrm>
        <a:off x="3459639" y="3558466"/>
        <a:ext cx="1256329" cy="650471"/>
      </dsp:txXfrm>
    </dsp:sp>
    <dsp:sp modelId="{E332CE3A-7198-430A-9487-DD0B7784F43C}">
      <dsp:nvSpPr>
        <dsp:cNvPr id="0" name=""/>
        <dsp:cNvSpPr/>
      </dsp:nvSpPr>
      <dsp:spPr>
        <a:xfrm>
          <a:off x="3710905" y="40643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031415"/>
              <a:satOff val="-10550"/>
              <a:lumOff val="-17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Camilo Valenzuela </a:t>
          </a:r>
          <a:endParaRPr lang="es-CO" sz="1100" kern="1200" dirty="0"/>
        </a:p>
      </dsp:txBody>
      <dsp:txXfrm>
        <a:off x="3710905" y="4064389"/>
        <a:ext cx="1130696" cy="216823"/>
      </dsp:txXfrm>
    </dsp:sp>
    <dsp:sp modelId="{5D27907B-2764-42C8-ABB1-57A3BC9376A8}">
      <dsp:nvSpPr>
        <dsp:cNvPr id="0" name=""/>
        <dsp:cNvSpPr/>
      </dsp:nvSpPr>
      <dsp:spPr>
        <a:xfrm>
          <a:off x="5145155" y="3558466"/>
          <a:ext cx="1256329" cy="650471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Gestor Documental 2</a:t>
          </a:r>
          <a:endParaRPr lang="es-CO" sz="1500" kern="1200" dirty="0"/>
        </a:p>
      </dsp:txBody>
      <dsp:txXfrm>
        <a:off x="5145155" y="3558466"/>
        <a:ext cx="1256329" cy="650471"/>
      </dsp:txXfrm>
    </dsp:sp>
    <dsp:sp modelId="{EE065B10-0E7D-48A8-A6BD-E2317724C77A}">
      <dsp:nvSpPr>
        <dsp:cNvPr id="0" name=""/>
        <dsp:cNvSpPr/>
      </dsp:nvSpPr>
      <dsp:spPr>
        <a:xfrm>
          <a:off x="5396421" y="40643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Luisa Vargas</a:t>
          </a:r>
          <a:endParaRPr lang="es-CO" sz="1400" kern="1200" dirty="0"/>
        </a:p>
      </dsp:txBody>
      <dsp:txXfrm>
        <a:off x="5396421" y="4064389"/>
        <a:ext cx="1130696" cy="216823"/>
      </dsp:txXfrm>
    </dsp:sp>
    <dsp:sp modelId="{43384DCA-5D54-4366-B9CD-2A720AD5D8B0}">
      <dsp:nvSpPr>
        <dsp:cNvPr id="0" name=""/>
        <dsp:cNvSpPr/>
      </dsp:nvSpPr>
      <dsp:spPr>
        <a:xfrm>
          <a:off x="5987914" y="2532166"/>
          <a:ext cx="1256329" cy="650471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Diseñadora</a:t>
          </a:r>
          <a:endParaRPr lang="es-CO" sz="1500" kern="1200" dirty="0"/>
        </a:p>
      </dsp:txBody>
      <dsp:txXfrm>
        <a:off x="5987914" y="2532166"/>
        <a:ext cx="1256329" cy="650471"/>
      </dsp:txXfrm>
    </dsp:sp>
    <dsp:sp modelId="{8D3BE4DA-1312-4FA5-8CB6-8F6EA2BD3BBE}">
      <dsp:nvSpPr>
        <dsp:cNvPr id="0" name=""/>
        <dsp:cNvSpPr/>
      </dsp:nvSpPr>
      <dsp:spPr>
        <a:xfrm>
          <a:off x="6239180" y="30380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843981"/>
              <a:satOff val="-14770"/>
              <a:lumOff val="-24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Natalia Velásquez </a:t>
          </a:r>
          <a:endParaRPr lang="es-CO" sz="1100" kern="1200" dirty="0"/>
        </a:p>
      </dsp:txBody>
      <dsp:txXfrm>
        <a:off x="6239180" y="3038089"/>
        <a:ext cx="1130696" cy="216823"/>
      </dsp:txXfrm>
    </dsp:sp>
    <dsp:sp modelId="{FFEDE766-C26A-4828-B5DE-BB073DBB5E89}">
      <dsp:nvSpPr>
        <dsp:cNvPr id="0" name=""/>
        <dsp:cNvSpPr/>
      </dsp:nvSpPr>
      <dsp:spPr>
        <a:xfrm>
          <a:off x="7673430" y="2532166"/>
          <a:ext cx="1256329" cy="650471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Asegurador de Calidad </a:t>
          </a:r>
          <a:endParaRPr lang="es-CO" sz="1500" kern="1200" dirty="0"/>
        </a:p>
      </dsp:txBody>
      <dsp:txXfrm>
        <a:off x="7673430" y="2532166"/>
        <a:ext cx="1256329" cy="650471"/>
      </dsp:txXfrm>
    </dsp:sp>
    <dsp:sp modelId="{848B5B5C-2085-4294-929D-1D15A79EAF50}">
      <dsp:nvSpPr>
        <dsp:cNvPr id="0" name=""/>
        <dsp:cNvSpPr/>
      </dsp:nvSpPr>
      <dsp:spPr>
        <a:xfrm>
          <a:off x="7924696" y="30380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Camilo Valenzuela </a:t>
          </a:r>
          <a:endParaRPr lang="es-CO" sz="1100" kern="1200" dirty="0"/>
        </a:p>
      </dsp:txBody>
      <dsp:txXfrm>
        <a:off x="7924696" y="3038089"/>
        <a:ext cx="1130696" cy="216823"/>
      </dsp:txXfrm>
    </dsp:sp>
    <dsp:sp modelId="{F496103F-9D66-4D05-99DE-12F85BE7A64C}">
      <dsp:nvSpPr>
        <dsp:cNvPr id="0" name=""/>
        <dsp:cNvSpPr/>
      </dsp:nvSpPr>
      <dsp:spPr>
        <a:xfrm>
          <a:off x="3459639" y="1505866"/>
          <a:ext cx="1256329" cy="6504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Jefe de Proyecto</a:t>
          </a:r>
          <a:endParaRPr lang="es-CO" sz="1500" kern="1200" dirty="0"/>
        </a:p>
      </dsp:txBody>
      <dsp:txXfrm>
        <a:off x="3459639" y="1505866"/>
        <a:ext cx="1256329" cy="650471"/>
      </dsp:txXfrm>
    </dsp:sp>
    <dsp:sp modelId="{9CF33BA4-7316-4120-BA89-8B2CB14516FC}">
      <dsp:nvSpPr>
        <dsp:cNvPr id="0" name=""/>
        <dsp:cNvSpPr/>
      </dsp:nvSpPr>
      <dsp:spPr>
        <a:xfrm>
          <a:off x="3710905" y="20117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kern="1200" dirty="0" smtClean="0"/>
            <a:t>Natalia Velásquez </a:t>
          </a:r>
          <a:endParaRPr lang="es-CO" sz="1100" kern="1200" dirty="0"/>
        </a:p>
      </dsp:txBody>
      <dsp:txXfrm>
        <a:off x="3710905" y="2011789"/>
        <a:ext cx="1130696" cy="216823"/>
      </dsp:txXfrm>
    </dsp:sp>
    <dsp:sp modelId="{A1EF1411-732A-4EA2-BAD5-7F95ED7B2026}">
      <dsp:nvSpPr>
        <dsp:cNvPr id="0" name=""/>
        <dsp:cNvSpPr/>
      </dsp:nvSpPr>
      <dsp:spPr>
        <a:xfrm>
          <a:off x="5145155" y="1505866"/>
          <a:ext cx="1256329" cy="6504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1789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Jefe </a:t>
          </a:r>
          <a:r>
            <a:rPr lang="es-CO" sz="1500" kern="1200" smtClean="0"/>
            <a:t>de Proyecto</a:t>
          </a:r>
          <a:endParaRPr lang="es-CO" sz="1500" kern="1200" dirty="0"/>
        </a:p>
      </dsp:txBody>
      <dsp:txXfrm>
        <a:off x="5145155" y="1505866"/>
        <a:ext cx="1256329" cy="650471"/>
      </dsp:txXfrm>
    </dsp:sp>
    <dsp:sp modelId="{70EE0416-76FA-4CFF-B4FB-F12AFFFEE774}">
      <dsp:nvSpPr>
        <dsp:cNvPr id="0" name=""/>
        <dsp:cNvSpPr/>
      </dsp:nvSpPr>
      <dsp:spPr>
        <a:xfrm>
          <a:off x="5396421" y="2011789"/>
          <a:ext cx="1130696" cy="2168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Luisa Vargas </a:t>
          </a:r>
          <a:endParaRPr lang="es-CO" sz="1400" kern="1200" dirty="0"/>
        </a:p>
      </dsp:txBody>
      <dsp:txXfrm>
        <a:off x="5396421" y="2011789"/>
        <a:ext cx="1130696" cy="216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04/09/2017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04/09/2017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pPr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17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04/09/2017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uadro%20comparativo%20de%20Hardware%20y%20Software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ormato%20Descripcion%20de%20casos%20de%20uso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MR.p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hyperlink" Target="Requerimientos%20funcionales.png" TargetMode="External"/><Relationship Id="rId18" Type="http://schemas.openxmlformats.org/officeDocument/2006/relationships/hyperlink" Target="Ficha%20Tecnica.pdf" TargetMode="External"/><Relationship Id="rId3" Type="http://schemas.openxmlformats.org/officeDocument/2006/relationships/slide" Target="slide10.xml"/><Relationship Id="rId7" Type="http://schemas.openxmlformats.org/officeDocument/2006/relationships/slide" Target="slide14.xml"/><Relationship Id="rId12" Type="http://schemas.openxmlformats.org/officeDocument/2006/relationships/hyperlink" Target="Formato%20IEEE%20830.pdf" TargetMode="External"/><Relationship Id="rId17" Type="http://schemas.openxmlformats.org/officeDocument/2006/relationships/hyperlink" Target="Formato%20CANVAS%20CEET%202016.xls" TargetMode="External"/><Relationship Id="rId2" Type="http://schemas.openxmlformats.org/officeDocument/2006/relationships/slide" Target="slide7.xml"/><Relationship Id="rId16" Type="http://schemas.openxmlformats.org/officeDocument/2006/relationships/hyperlink" Target="Formato%20Descripcion%20de%20casos%20de%20us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21.xml"/><Relationship Id="rId5" Type="http://schemas.openxmlformats.org/officeDocument/2006/relationships/slide" Target="slide12.xml"/><Relationship Id="rId15" Type="http://schemas.openxmlformats.org/officeDocument/2006/relationships/slide" Target="slide23.xml"/><Relationship Id="rId10" Type="http://schemas.openxmlformats.org/officeDocument/2006/relationships/slide" Target="slide20.xml"/><Relationship Id="rId19" Type="http://schemas.openxmlformats.org/officeDocument/2006/relationships/image" Target="../media/image30.png"/><Relationship Id="rId4" Type="http://schemas.openxmlformats.org/officeDocument/2006/relationships/slide" Target="slide11.xml"/><Relationship Id="rId9" Type="http://schemas.openxmlformats.org/officeDocument/2006/relationships/slide" Target="slide16.xml"/><Relationship Id="rId14" Type="http://schemas.openxmlformats.org/officeDocument/2006/relationships/hyperlink" Target="Requerimientos%20no%20funcionales.p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1.png"/><Relationship Id="rId2" Type="http://schemas.openxmlformats.org/officeDocument/2006/relationships/hyperlink" Target="diagramas/Diagrama%20de%20Clases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image" Target="../media/image56.png"/><Relationship Id="rId5" Type="http://schemas.openxmlformats.org/officeDocument/2006/relationships/hyperlink" Target="diagramas/Diagrama%20de%20Clases.jpg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t/informacion%20general%20del%20proyecto.JPG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57.JPG"/><Relationship Id="rId4" Type="http://schemas.openxmlformats.org/officeDocument/2006/relationships/hyperlink" Target="gantt/diagrama%20de%20gantt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gantt/informe%20general%20de%20cost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gantt/vision%20general%20de%20los%20recurs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gantt/vision%20general%20de%20los%20recursos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" Target="slide3.xml"/><Relationship Id="rId7" Type="http://schemas.openxmlformats.org/officeDocument/2006/relationships/diagramQuickStyle" Target="../diagrams/quickStyle1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1.png"/><Relationship Id="rId9" Type="http://schemas.microsoft.com/office/2007/relationships/diagramDrawing" Target="../diagrams/drawing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hyperlink" Target="Diagrama%20de%20Gantt%20.m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ockups%20p1.pdf" TargetMode="External"/><Relationship Id="rId11" Type="http://schemas.openxmlformats.org/officeDocument/2006/relationships/slide" Target="slide29.xml"/><Relationship Id="rId5" Type="http://schemas.openxmlformats.org/officeDocument/2006/relationships/slide" Target="slide28.xml"/><Relationship Id="rId15" Type="http://schemas.openxmlformats.org/officeDocument/2006/relationships/image" Target="../media/image30.png"/><Relationship Id="rId10" Type="http://schemas.openxmlformats.org/officeDocument/2006/relationships/hyperlink" Target="Cuadro%20comparativo%20de%20Hardware%20y%20Software.pdf" TargetMode="External"/><Relationship Id="rId4" Type="http://schemas.openxmlformats.org/officeDocument/2006/relationships/hyperlink" Target="Diccionario%20de%20datos.xlsx" TargetMode="External"/><Relationship Id="rId9" Type="http://schemas.openxmlformats.org/officeDocument/2006/relationships/slide" Target="slide27.xml"/><Relationship Id="rId14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CMMI%20CW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Plan%20de%20migraci&#243;n.pdf" TargetMode="External"/><Relationship Id="rId13" Type="http://schemas.openxmlformats.org/officeDocument/2006/relationships/hyperlink" Target="Contrato%20de%20Software%20CW.pdf" TargetMode="External"/><Relationship Id="rId3" Type="http://schemas.openxmlformats.org/officeDocument/2006/relationships/slide" Target="slide37.xml"/><Relationship Id="rId7" Type="http://schemas.openxmlformats.org/officeDocument/2006/relationships/slide" Target="slide25.xml"/><Relationship Id="rId12" Type="http://schemas.openxmlformats.org/officeDocument/2006/relationships/hyperlink" Target="Diagrama%20de%20Gantt%20.mpp" TargetMode="External"/><Relationship Id="rId2" Type="http://schemas.openxmlformats.org/officeDocument/2006/relationships/hyperlink" Target="mockups%20p1.pdf" TargetMode="Externa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CAJA%20BLANCA.pdf" TargetMode="External"/><Relationship Id="rId11" Type="http://schemas.openxmlformats.org/officeDocument/2006/relationships/hyperlink" Target="Manual%20de%20usuario%20CW.pdf" TargetMode="External"/><Relationship Id="rId5" Type="http://schemas.openxmlformats.org/officeDocument/2006/relationships/hyperlink" Target="Pruebas%20de%20Caja%20Negra%20CW.pdf" TargetMode="External"/><Relationship Id="rId15" Type="http://schemas.openxmlformats.org/officeDocument/2006/relationships/slide" Target="slide39.xml"/><Relationship Id="rId10" Type="http://schemas.openxmlformats.org/officeDocument/2006/relationships/hyperlink" Target="MANUAL%20T&#201;CNICO%20Confeware.pdf" TargetMode="External"/><Relationship Id="rId4" Type="http://schemas.openxmlformats.org/officeDocument/2006/relationships/slide" Target="slide38.xml"/><Relationship Id="rId9" Type="http://schemas.openxmlformats.org/officeDocument/2006/relationships/hyperlink" Target="Plan%20de%20instalaci&#243;n,%20%20plan%20de%20respaldo%20y%20plan%20de%20migraci&#243;n.pdf" TargetMode="External"/><Relationship Id="rId14" Type="http://schemas.openxmlformats.org/officeDocument/2006/relationships/hyperlink" Target="presupuestoCW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Formato%20IEEE%20830.pdf" TargetMode="External"/><Relationship Id="rId3" Type="http://schemas.openxmlformats.org/officeDocument/2006/relationships/slide" Target="slide40.xml"/><Relationship Id="rId7" Type="http://schemas.openxmlformats.org/officeDocument/2006/relationships/hyperlink" Target="CMMI%20CW.pdf" TargetMode="External"/><Relationship Id="rId12" Type="http://schemas.openxmlformats.org/officeDocument/2006/relationships/image" Target="../media/image30.png"/><Relationship Id="rId2" Type="http://schemas.openxmlformats.org/officeDocument/2006/relationships/hyperlink" Target="Pruebas%20de%20Caja%20Negra%20CW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44.xml"/><Relationship Id="rId5" Type="http://schemas.openxmlformats.org/officeDocument/2006/relationships/slide" Target="slide35.xml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slide" Target="slide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Sexto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448392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1" y="222493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43597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1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3344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 smtClean="0"/>
              <a:t>Notamos que en </a:t>
            </a:r>
            <a:r>
              <a:rPr lang="es-ES" sz="2400" dirty="0"/>
              <a:t>la </a:t>
            </a:r>
            <a:r>
              <a:rPr lang="es-ES" sz="24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4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400" dirty="0"/>
              <a:t> </a:t>
            </a:r>
            <a:r>
              <a:rPr lang="es-ES" sz="24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83" y="229407"/>
            <a:ext cx="1426626" cy="1426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x-none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41" y="199636"/>
            <a:ext cx="1426626" cy="1426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91759" y="579539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</a:t>
            </a:r>
            <a:r>
              <a:rPr lang="es-CO" sz="2000" dirty="0" smtClean="0"/>
              <a:t>se añadirán </a:t>
            </a:r>
            <a:r>
              <a:rPr lang="es-CO" sz="2000" dirty="0"/>
              <a:t>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18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PERFIL DEL CLIENTE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18047" y="2313824"/>
            <a:ext cx="7401070" cy="371756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Característica del cliente.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Empresa relacionada la confección 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Necesidades.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En general no hay un proyecto ya que un proyecto como de confección es muy costoso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Problemas.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Falta de recursos para adquirir un software especializado en confección.</a:t>
            </a:r>
          </a:p>
          <a:p>
            <a:pPr algn="just"/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¿Cómo buscan soluciones?</a:t>
            </a: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Crear un software al alcance de las empresas para mejor eficacia en la hora de confeccionar</a:t>
            </a:r>
          </a:p>
          <a:p>
            <a:pPr algn="l"/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1200" b="1" dirty="0" smtClean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30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-94922" y="159950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0201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ángulo 3"/>
          <p:cNvSpPr/>
          <p:nvPr/>
        </p:nvSpPr>
        <p:spPr>
          <a:xfrm>
            <a:off x="226240" y="1983477"/>
            <a:ext cx="30086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Encuesta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65" y="3058916"/>
            <a:ext cx="5580475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14488" y="2814474"/>
            <a:ext cx="28321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fases de la producción cree usted de controlar?  La población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Decidió que 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debería controlar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todas las fases que se requieren para la confección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 contener un orden o una organización especifica a la horas de confeccionar </a:t>
            </a:r>
            <a:endParaRPr lang="es-ES" alt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87" y="362434"/>
            <a:ext cx="1239577" cy="12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06" y="1599009"/>
            <a:ext cx="5172917" cy="228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19198" y="4388311"/>
            <a:ext cx="68311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¿Cree necesario un software especializado para el control de la producción en confección ? 100%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de la población 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dice que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 necesario un software especializado para así se pueda controlar con mas eficiencia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31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Mostrando IMG_020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Mostrando IMG_020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5" y="2208787"/>
            <a:ext cx="5029200" cy="27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0376" y="2942464"/>
            <a:ext cx="395026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debería controlar en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producción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un software? 57,1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% de la población encuestada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dice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que debería controlar la calidad para poder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superar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que se le va a dar a los usuario, como para que el resultado del software tenga un mayor éxito. 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58861" y="589501"/>
            <a:ext cx="38324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3" y="1635601"/>
            <a:ext cx="2731807" cy="204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3" y="4134010"/>
            <a:ext cx="2772867" cy="208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66" y="4099853"/>
            <a:ext cx="3562648" cy="26719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14" y="1580953"/>
            <a:ext cx="5476714" cy="2446371"/>
          </a:xfrm>
          <a:prstGeom prst="rect">
            <a:avLst/>
          </a:prstGeom>
        </p:spPr>
      </p:pic>
      <p:pic>
        <p:nvPicPr>
          <p:cNvPr id="8" name="Imagen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232004"/>
            <a:ext cx="1403597" cy="14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</a:t>
            </a:r>
            <a:r>
              <a:rPr lang="es-CO"/>
              <a:t>Vargas </a:t>
            </a:r>
            <a:r>
              <a:rPr lang="es-CO" smtClean="0"/>
              <a:t>Troncoso</a:t>
            </a:r>
            <a:br>
              <a:rPr lang="es-CO" smtClean="0"/>
            </a:br>
            <a:r>
              <a:rPr lang="es-CO" smtClean="0"/>
              <a:t>Brayan </a:t>
            </a:r>
            <a:r>
              <a:rPr lang="es-CO" dirty="0" smtClean="0"/>
              <a:t>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16" y="3613749"/>
            <a:ext cx="3028571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602572" y="231467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65" y="7535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-129505" y="234761"/>
            <a:ext cx="779625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CLIENTE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197365" y="1756460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SQL SERVER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2379850" y="3874634"/>
            <a:ext cx="2777548" cy="2556708"/>
          </a:xfrm>
          <a:prstGeom prst="rect">
            <a:avLst/>
          </a:prstGeom>
        </p:spPr>
      </p:pic>
      <p:pic>
        <p:nvPicPr>
          <p:cNvPr id="7" name="Imagen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21" y="15961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hlinkClick r:id="rId2" action="ppaction://hlinkfile"/>
          </p:cNvPr>
          <p:cNvSpPr/>
          <p:nvPr/>
        </p:nvSpPr>
        <p:spPr>
          <a:xfrm>
            <a:off x="588816" y="2969095"/>
            <a:ext cx="81677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SISTEMA DE INFORMACIÓN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66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9" y="1443036"/>
            <a:ext cx="7139668" cy="4445594"/>
          </a:xfrm>
          <a:prstGeom prst="rect">
            <a:avLst/>
          </a:prstGeom>
        </p:spPr>
      </p:pic>
      <p:sp>
        <p:nvSpPr>
          <p:cNvPr id="5" name="1 CuadroTexto">
            <a:hlinkClick r:id="rId3" action="ppaction://hlinkfile"/>
          </p:cNvPr>
          <p:cNvSpPr txBox="1"/>
          <p:nvPr/>
        </p:nvSpPr>
        <p:spPr>
          <a:xfrm>
            <a:off x="4162536" y="5654853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 Formato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casos de uso extendido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Imagen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CuadroTexto">
            <a:hlinkClick r:id="rId2" action="ppaction://hlinkfile"/>
          </p:cNvPr>
          <p:cNvSpPr txBox="1"/>
          <p:nvPr/>
        </p:nvSpPr>
        <p:spPr>
          <a:xfrm>
            <a:off x="4161331" y="306806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Entidad </a:t>
            </a:r>
          </a:p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Relación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10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88594" y="24609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00" y="1407458"/>
            <a:ext cx="4914947" cy="4929091"/>
          </a:xfrm>
          <a:prstGeom prst="rect">
            <a:avLst/>
          </a:prstGeo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" y="2521674"/>
            <a:ext cx="8224304" cy="3526427"/>
          </a:xfrm>
          <a:prstGeom prst="rect">
            <a:avLst/>
          </a:prstGeom>
        </p:spPr>
      </p:pic>
      <p:sp>
        <p:nvSpPr>
          <p:cNvPr id="3" name="1 CuadroTexto"/>
          <p:cNvSpPr txBox="1"/>
          <p:nvPr/>
        </p:nvSpPr>
        <p:spPr>
          <a:xfrm>
            <a:off x="3488594" y="24609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Tabla de requerimientos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4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886200" y="270204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Aspectos ambientales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08100" y="2838268"/>
            <a:ext cx="7241540" cy="27624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sistema de información ConfeWare </a:t>
            </a:r>
          </a:p>
          <a:p>
            <a:pPr algn="just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 cumple con las medidas Ambientales ya </a:t>
            </a:r>
          </a:p>
          <a:p>
            <a:pPr algn="just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que no se utilizan residuos que dañen al</a:t>
            </a:r>
          </a:p>
          <a:p>
            <a:pPr algn="just"/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medio ambiente.</a:t>
            </a:r>
            <a:endParaRPr lang="es-E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15" y="22945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883745" y="306806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744045" y="46456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95" y="1807321"/>
            <a:ext cx="5346700" cy="4815068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4108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93571" y="1975756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2" action="ppaction://hlinksldjump"/>
              </a:rPr>
              <a:t>1. Nombre </a:t>
            </a:r>
            <a:r>
              <a:rPr lang="es-CO" dirty="0">
                <a:hlinkClick r:id="rId2" action="ppaction://hlinksldjump"/>
              </a:rPr>
              <a:t>proyecto</a:t>
            </a:r>
            <a:r>
              <a:rPr lang="es-CO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2. Objetivo </a:t>
            </a:r>
            <a:r>
              <a:rPr lang="es-CO" dirty="0">
                <a:hlinkClick r:id="rId3" action="ppaction://hlinksldjump"/>
              </a:rPr>
              <a:t>general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3. Objetivos </a:t>
            </a:r>
            <a:r>
              <a:rPr lang="es-CO" dirty="0">
                <a:hlinkClick r:id="rId4" action="ppaction://hlinksldjump"/>
              </a:rPr>
              <a:t>específicos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4. Planteamiento </a:t>
            </a:r>
            <a:r>
              <a:rPr lang="es-CO" dirty="0">
                <a:hlinkClick r:id="rId5" action="ppaction://hlinksldjump"/>
              </a:rPr>
              <a:t>del problema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sldjump"/>
              </a:rPr>
              <a:t>4.1. Justificación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7" action="ppaction://hlinksldjump"/>
              </a:rPr>
              <a:t>5</a:t>
            </a:r>
            <a:r>
              <a:rPr lang="es-CO" dirty="0" smtClean="0">
                <a:hlinkClick r:id="rId7" action="ppaction://hlinksldjump"/>
              </a:rPr>
              <a:t>. Alcance </a:t>
            </a:r>
            <a:r>
              <a:rPr lang="es-CO" dirty="0">
                <a:hlinkClick r:id="rId7" action="ppaction://hlinksldjump"/>
              </a:rPr>
              <a:t>del proyecto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sldjump"/>
              </a:rPr>
              <a:t>5.1 Perfil </a:t>
            </a:r>
            <a:r>
              <a:rPr lang="es-CO" dirty="0">
                <a:hlinkClick r:id="rId8" action="ppaction://hlinksldjump"/>
              </a:rPr>
              <a:t>del cliente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9" action="ppaction://hlinksldjump"/>
              </a:rPr>
              <a:t>6</a:t>
            </a:r>
            <a:r>
              <a:rPr lang="es-CO" dirty="0" smtClean="0">
                <a:hlinkClick r:id="rId9" action="ppaction://hlinksldjump"/>
              </a:rPr>
              <a:t>. Técnicas </a:t>
            </a:r>
            <a:r>
              <a:rPr lang="es-CO" dirty="0">
                <a:hlinkClick r:id="rId9" action="ppaction://hlinksldjump"/>
              </a:rPr>
              <a:t>del levantamiento de información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0" action="ppaction://hlinksldjump"/>
              </a:rPr>
              <a:t>7</a:t>
            </a:r>
            <a:r>
              <a:rPr lang="es-CO" dirty="0" smtClean="0">
                <a:hlinkClick r:id="rId10" action="ppaction://hlinksldjump"/>
              </a:rPr>
              <a:t>. Mapa </a:t>
            </a:r>
            <a:r>
              <a:rPr lang="es-CO" dirty="0">
                <a:hlinkClick r:id="rId10" action="ppaction://hlinksldjump"/>
              </a:rPr>
              <a:t>de </a:t>
            </a:r>
            <a:r>
              <a:rPr lang="es-CO" dirty="0" smtClean="0">
                <a:hlinkClick r:id="rId10" action="ppaction://hlinksldjump"/>
              </a:rPr>
              <a:t>procesos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1" action="ppaction://hlinksldjump"/>
              </a:rPr>
              <a:t>8</a:t>
            </a:r>
            <a:r>
              <a:rPr lang="es-CO" dirty="0" smtClean="0">
                <a:hlinkClick r:id="rId11" action="ppaction://hlinksldjump"/>
              </a:rPr>
              <a:t>. Hardware</a:t>
            </a:r>
            <a:r>
              <a:rPr lang="es-CO" dirty="0">
                <a:hlinkClick r:id="rId11" action="ppaction://hlinksldjump"/>
              </a:rPr>
              <a:t>, software con el que cuenta el cliente.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2" action="ppaction://hlinkfile"/>
              </a:rPr>
              <a:t>9</a:t>
            </a:r>
            <a:r>
              <a:rPr lang="es-CO" dirty="0" smtClean="0">
                <a:hlinkClick r:id="rId12" action="ppaction://hlinkfile"/>
              </a:rPr>
              <a:t>. Informe </a:t>
            </a:r>
            <a:r>
              <a:rPr lang="es-CO" dirty="0">
                <a:hlinkClick r:id="rId12" action="ppaction://hlinkfile"/>
              </a:rPr>
              <a:t>de Requerimientos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3" action="ppaction://hlinkfile"/>
              </a:rPr>
              <a:t>9</a:t>
            </a:r>
            <a:r>
              <a:rPr lang="es-CO" dirty="0" smtClean="0">
                <a:hlinkClick r:id="rId13" action="ppaction://hlinkfile"/>
              </a:rPr>
              <a:t>.1. Requerimientos </a:t>
            </a:r>
            <a:r>
              <a:rPr lang="es-CO" dirty="0">
                <a:hlinkClick r:id="rId13" action="ppaction://hlinkfile"/>
              </a:rPr>
              <a:t>funcionales 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14" action="ppaction://hlinkfile"/>
              </a:rPr>
              <a:t>9</a:t>
            </a:r>
            <a:r>
              <a:rPr lang="es-CO" dirty="0" smtClean="0">
                <a:hlinkClick r:id="rId14" action="ppaction://hlinkfile"/>
              </a:rPr>
              <a:t>.2. Requerimientos </a:t>
            </a:r>
            <a:r>
              <a:rPr lang="es-CO" dirty="0">
                <a:hlinkClick r:id="rId14" action="ppaction://hlinkfile"/>
              </a:rPr>
              <a:t>No </a:t>
            </a:r>
            <a:r>
              <a:rPr lang="es-CO" dirty="0" smtClean="0">
                <a:hlinkClick r:id="rId14" action="ppaction://hlinkfile"/>
              </a:rPr>
              <a:t>funcionales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5" action="ppaction://hlinksldjump"/>
              </a:rPr>
              <a:t>10. Diagrama </a:t>
            </a:r>
            <a:r>
              <a:rPr lang="es-CO" dirty="0">
                <a:hlinkClick r:id="rId15" action="ppaction://hlinksldjump"/>
              </a:rPr>
              <a:t>de Casos de Uso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6" action="ppaction://hlinkfile"/>
              </a:rPr>
              <a:t>10.1. Formato </a:t>
            </a:r>
            <a:r>
              <a:rPr lang="es-CO" dirty="0">
                <a:hlinkClick r:id="rId16" action="ppaction://hlinkfile"/>
              </a:rPr>
              <a:t>Casos de Uso Extendido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7" action="ppaction://hlinkfile"/>
              </a:rPr>
              <a:t>11. Modelo </a:t>
            </a:r>
            <a:r>
              <a:rPr lang="es-CO" dirty="0">
                <a:hlinkClick r:id="rId17" action="ppaction://hlinkfile"/>
              </a:rPr>
              <a:t>de canvas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8" action="ppaction://hlinkfile"/>
              </a:rPr>
              <a:t>12. Ficha Técnica.</a:t>
            </a:r>
            <a:endParaRPr lang="es-CO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67981" y="2958331"/>
            <a:ext cx="8183880" cy="1943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745521" y="34320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Construcción de la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236784"/>
            <a:ext cx="7231380" cy="1238250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507670" y="4834534"/>
            <a:ext cx="8010078" cy="17895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4772227" y="2049225"/>
            <a:ext cx="3745521" cy="2411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671987" y="2049225"/>
            <a:ext cx="3745521" cy="2411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4315027" y="39268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Datos insertados en la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Base de Datos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92" y="2384195"/>
            <a:ext cx="3260310" cy="17031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3" y="5147066"/>
            <a:ext cx="7706587" cy="11644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192" y="2384198"/>
            <a:ext cx="3462708" cy="1703148"/>
          </a:xfrm>
          <a:prstGeom prst="rect">
            <a:avLst/>
          </a:prstGeom>
        </p:spPr>
      </p:pic>
      <p:pic>
        <p:nvPicPr>
          <p:cNvPr id="9" name="Imagen 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105605" y="1723199"/>
            <a:ext cx="8958485" cy="14991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/>
          <p:nvPr/>
        </p:nvPicPr>
        <p:blipFill rotWithShape="1">
          <a:blip r:embed="rId2"/>
          <a:srcRect l="3609" t="78054" r="63964" b="14200"/>
          <a:stretch/>
        </p:blipFill>
        <p:spPr>
          <a:xfrm>
            <a:off x="281743" y="1813756"/>
            <a:ext cx="1321096" cy="5996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56977"/>
          <a:stretch/>
        </p:blipFill>
        <p:spPr>
          <a:xfrm>
            <a:off x="147501" y="2632560"/>
            <a:ext cx="8798997" cy="1475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939" t="-5813"/>
          <a:stretch/>
        </p:blipFill>
        <p:spPr>
          <a:xfrm>
            <a:off x="147501" y="2751874"/>
            <a:ext cx="8779335" cy="413229"/>
          </a:xfrm>
          <a:prstGeom prst="rect">
            <a:avLst/>
          </a:prstGeom>
        </p:spPr>
      </p:pic>
      <p:sp>
        <p:nvSpPr>
          <p:cNvPr id="9" name="1 CuadroTexto">
            <a:hlinkClick r:id="rId5" action="ppaction://hlinkfile"/>
          </p:cNvPr>
          <p:cNvSpPr txBox="1"/>
          <p:nvPr/>
        </p:nvSpPr>
        <p:spPr>
          <a:xfrm>
            <a:off x="3521074" y="360744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Consulta Base de Datos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 </a:t>
            </a:r>
            <a:r>
              <a:rPr lang="es-CO" sz="4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</a:t>
            </a:r>
            <a:r>
              <a:rPr lang="es-CO" sz="4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oins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3" name="Imagen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00" y="206263"/>
            <a:ext cx="1426626" cy="14266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94" y="3369488"/>
            <a:ext cx="2587808" cy="14376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02" y="4954256"/>
            <a:ext cx="3593191" cy="170921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931920" y="3437840"/>
            <a:ext cx="5040704" cy="3032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7168" y="3614938"/>
            <a:ext cx="3978500" cy="180590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1745" y="5636296"/>
            <a:ext cx="4781053" cy="7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CuadroTexto">
            <a:hlinkClick r:id="rId3" action="ppaction://hlinkfile"/>
          </p:cNvPr>
          <p:cNvSpPr txBox="1"/>
          <p:nvPr/>
        </p:nvSpPr>
        <p:spPr>
          <a:xfrm>
            <a:off x="4027391" y="1277909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Información </a:t>
            </a:r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del proyecto</a:t>
            </a:r>
          </a:p>
        </p:txBody>
      </p:sp>
      <p:sp>
        <p:nvSpPr>
          <p:cNvPr id="8" name="1 CuadroTexto">
            <a:hlinkClick r:id="rId4" action="ppaction://hlinkfile"/>
          </p:cNvPr>
          <p:cNvSpPr txBox="1"/>
          <p:nvPr/>
        </p:nvSpPr>
        <p:spPr>
          <a:xfrm>
            <a:off x="3849027" y="294942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</a:t>
            </a:r>
            <a:r>
              <a:rPr lang="es-CO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</a:t>
            </a:r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Gantt</a:t>
            </a:r>
            <a:endParaRPr lang="es-CO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81056"/>
            <a:ext cx="7915275" cy="4181475"/>
          </a:xfrm>
          <a:prstGeom prst="rect">
            <a:avLst/>
          </a:prstGeom>
        </p:spPr>
      </p:pic>
      <p:pic>
        <p:nvPicPr>
          <p:cNvPr id="5" name="Imagen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3" y="18320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496584" y="428086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Informe </a:t>
            </a:r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 costos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2" y="1631233"/>
            <a:ext cx="7236823" cy="4496603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04" y="231467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339576" y="35274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Visión </a:t>
            </a:r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general de </a:t>
            </a:r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los</a:t>
            </a:r>
          </a:p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recursos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3" y="1764900"/>
            <a:ext cx="7852445" cy="4987364"/>
          </a:xfrm>
          <a:prstGeom prst="rect">
            <a:avLst/>
          </a:prstGeom>
        </p:spPr>
      </p:pic>
      <p:pic>
        <p:nvPicPr>
          <p:cNvPr id="4" name="Imagen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85" y="12926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650312" y="272869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* Visión general </a:t>
            </a:r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trabajo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21" y="1384526"/>
            <a:ext cx="5474850" cy="5186092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183470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310231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Estructura organizacional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45" y="198491"/>
            <a:ext cx="1426626" cy="1426626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017261023"/>
              </p:ext>
            </p:extLst>
          </p:nvPr>
        </p:nvGraphicFramePr>
        <p:xfrm>
          <a:off x="0" y="1391458"/>
          <a:ext cx="9144000" cy="4760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077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402275" y="271043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Marco legal 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18" y="159303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73380" y="41039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400" dirty="0" smtClean="0"/>
              <a:t>Se puede consultar: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La </a:t>
            </a:r>
            <a:r>
              <a:rPr lang="es-CO" sz="2400" dirty="0"/>
              <a:t>ley 33 de 1987 y la ley </a:t>
            </a:r>
            <a:r>
              <a:rPr lang="es-CO" sz="2400" dirty="0" smtClean="0"/>
              <a:t>565 </a:t>
            </a:r>
            <a:r>
              <a:rPr lang="es-CO" sz="2400" dirty="0"/>
              <a:t>del 2000, ratifican las obligaciones </a:t>
            </a:r>
            <a:endParaRPr lang="es-CO" sz="2400" dirty="0" smtClean="0"/>
          </a:p>
          <a:p>
            <a:r>
              <a:rPr lang="es-CO" sz="2400" dirty="0" smtClean="0"/>
              <a:t>internacionales </a:t>
            </a:r>
            <a:r>
              <a:rPr lang="es-CO" sz="2400" dirty="0"/>
              <a:t>para la protección del software como objeto del </a:t>
            </a:r>
            <a:endParaRPr lang="es-CO" sz="2400" dirty="0" smtClean="0"/>
          </a:p>
          <a:p>
            <a:r>
              <a:rPr lang="es-CO" sz="2400" dirty="0" smtClean="0"/>
              <a:t>Derecho </a:t>
            </a:r>
            <a:r>
              <a:rPr lang="es-CO" sz="2400" dirty="0"/>
              <a:t>de Autor.</a:t>
            </a:r>
            <a:r>
              <a:rPr lang="es-CO" sz="2400" dirty="0" smtClean="0">
                <a:solidFill>
                  <a:srgbClr val="92D050"/>
                </a:solidFill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Ley 1341 de 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/>
              <a:t>OMPI: Protección del Software vía Derechos de Autor (1978</a:t>
            </a:r>
            <a:r>
              <a:rPr lang="es-CO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 </a:t>
            </a:r>
            <a:r>
              <a:rPr lang="es-CO" sz="2400" dirty="0"/>
              <a:t>Colombia: Software como Obra Literaria (Ley 23 de 1982) </a:t>
            </a:r>
            <a:endParaRPr lang="es-CO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 </a:t>
            </a:r>
            <a:r>
              <a:rPr lang="es-CO" sz="2400" dirty="0"/>
              <a:t>Decreto 1360 de 1989: Registro del Software </a:t>
            </a:r>
            <a:endParaRPr lang="es-CO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 </a:t>
            </a:r>
            <a:r>
              <a:rPr lang="es-CO" sz="2400" dirty="0"/>
              <a:t>Decisión Andina 351 de 1993: Ratifica el Software como Obra </a:t>
            </a:r>
            <a:endParaRPr lang="es-CO" sz="2400" dirty="0" smtClean="0"/>
          </a:p>
          <a:p>
            <a:r>
              <a:rPr lang="es-CO" sz="2400" dirty="0" smtClean="0"/>
              <a:t>Literaria </a:t>
            </a:r>
            <a:r>
              <a:rPr lang="es-CO" sz="2400" dirty="0"/>
              <a:t>en los Países Andinos </a:t>
            </a:r>
            <a:endParaRPr lang="es-CO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 smtClean="0"/>
              <a:t> </a:t>
            </a:r>
            <a:r>
              <a:rPr lang="es-CO" sz="2400" dirty="0"/>
              <a:t>Licencia de Uso = Permiso de </a:t>
            </a:r>
            <a:r>
              <a:rPr lang="es-CO" sz="2400" dirty="0" smtClean="0"/>
              <a:t>Uso (visual paradigm, </a:t>
            </a:r>
            <a:r>
              <a:rPr lang="es-CO" sz="2400" dirty="0"/>
              <a:t>Visual </a:t>
            </a:r>
            <a:r>
              <a:rPr lang="es-CO" sz="2400" dirty="0" smtClean="0"/>
              <a:t>Studio </a:t>
            </a:r>
          </a:p>
          <a:p>
            <a:r>
              <a:rPr lang="es-CO" sz="2400" dirty="0" smtClean="0"/>
              <a:t>community 2017-Freeware.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Viabilidad del proyecto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59370" y="1933734"/>
            <a:ext cx="6430781" cy="3657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12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80435" y="3370216"/>
            <a:ext cx="5707611" cy="12778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Este proyecto tiene como viabilidad </a:t>
            </a:r>
          </a:p>
          <a:p>
            <a:pPr algn="just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para desempeñarse en el área de </a:t>
            </a:r>
          </a:p>
          <a:p>
            <a:pPr algn="just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confección (Sector Textil), por lo tanto el porcentaje de viabilidad para este proyecto es del 100%, puesto que se cuenta con los recursos necesario y el tiempo necesario para realizar este proyecto.</a:t>
            </a:r>
          </a:p>
        </p:txBody>
      </p:sp>
      <p:pic>
        <p:nvPicPr>
          <p:cNvPr id="6" name="Imagen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75611" y="207343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2" action="ppaction://hlinkfile"/>
              </a:rPr>
              <a:t>13. Diagrama de </a:t>
            </a:r>
            <a:r>
              <a:rPr lang="es-CO" dirty="0" smtClean="0">
                <a:hlinkClick r:id="rId2" action="ppaction://hlinkfile"/>
              </a:rPr>
              <a:t>Gantt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14</a:t>
            </a:r>
            <a:r>
              <a:rPr lang="es-CO" dirty="0">
                <a:hlinkClick r:id="rId3" action="ppaction://hlinksldjump"/>
              </a:rPr>
              <a:t>. Modelo Entidad Relación 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14.1 Normalización </a:t>
            </a:r>
            <a:r>
              <a:rPr lang="es-CO" dirty="0">
                <a:hlinkClick r:id="rId3" action="ppaction://hlinksldjump"/>
              </a:rPr>
              <a:t>del MER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file"/>
              </a:rPr>
              <a:t>15. Diccionario </a:t>
            </a:r>
            <a:r>
              <a:rPr lang="es-CO" dirty="0">
                <a:hlinkClick r:id="rId4" action="ppaction://hlinkfile"/>
              </a:rPr>
              <a:t>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16. Diagrama de clases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file"/>
              </a:rPr>
              <a:t>17. </a:t>
            </a:r>
            <a:r>
              <a:rPr lang="es-CO" dirty="0" err="1" smtClean="0">
                <a:hlinkClick r:id="rId6" action="ppaction://hlinkfile"/>
              </a:rPr>
              <a:t>Protitipo</a:t>
            </a:r>
            <a:r>
              <a:rPr lang="es-CO" dirty="0" smtClean="0">
                <a:hlinkClick r:id="rId6" action="ppaction://hlinkfile"/>
              </a:rPr>
              <a:t> en </a:t>
            </a:r>
            <a:r>
              <a:rPr lang="es-CO" dirty="0" err="1" smtClean="0">
                <a:hlinkClick r:id="rId6" action="ppaction://hlinkfile"/>
              </a:rPr>
              <a:t>html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sldjump"/>
              </a:rPr>
              <a:t>18. Diagrama </a:t>
            </a:r>
            <a:r>
              <a:rPr lang="es-CO" dirty="0">
                <a:hlinkClick r:id="rId7" action="ppaction://hlinksldjump"/>
              </a:rPr>
              <a:t>de distribución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sldjump"/>
              </a:rPr>
              <a:t>19. Tabla </a:t>
            </a:r>
            <a:r>
              <a:rPr lang="es-CO" dirty="0">
                <a:hlinkClick r:id="rId8" action="ppaction://hlinksldjump"/>
              </a:rPr>
              <a:t>de requerimientos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sldjump"/>
              </a:rPr>
              <a:t>20. Aspectos </a:t>
            </a:r>
            <a:r>
              <a:rPr lang="es-CO" dirty="0">
                <a:hlinkClick r:id="rId9" action="ppaction://hlinksldjump"/>
              </a:rPr>
              <a:t>Ambientales del proyecto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21. </a:t>
            </a:r>
            <a:r>
              <a:rPr lang="es-CO" dirty="0">
                <a:hlinkClick r:id="rId10" action="ppaction://hlinkfile"/>
              </a:rPr>
              <a:t>T</a:t>
            </a:r>
            <a:r>
              <a:rPr lang="es-CO" dirty="0" smtClean="0">
                <a:hlinkClick r:id="rId10" action="ppaction://hlinkfile"/>
              </a:rPr>
              <a:t>abla </a:t>
            </a:r>
            <a:r>
              <a:rPr lang="es-CO" dirty="0">
                <a:hlinkClick r:id="rId10" action="ppaction://hlinkfile"/>
              </a:rPr>
              <a:t>comparativa proveedores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22. Cuadro </a:t>
            </a:r>
            <a:r>
              <a:rPr lang="es-CO" dirty="0">
                <a:hlinkClick r:id="rId10" action="ppaction://hlinkfile"/>
              </a:rPr>
              <a:t>comparativo de los proveedores </a:t>
            </a:r>
            <a:r>
              <a:rPr lang="es-CO" dirty="0" smtClean="0">
                <a:hlinkClick r:id="rId10" action="ppaction://hlinkfile"/>
              </a:rPr>
              <a:t>del</a:t>
            </a:r>
            <a:br>
              <a:rPr lang="es-CO" dirty="0" smtClean="0">
                <a:hlinkClick r:id="rId10" action="ppaction://hlinkfile"/>
              </a:rPr>
            </a:br>
            <a:r>
              <a:rPr lang="es-CO" dirty="0" smtClean="0">
                <a:hlinkClick r:id="rId10" action="ppaction://hlinkfile"/>
              </a:rPr>
              <a:t> hardware  </a:t>
            </a:r>
            <a:r>
              <a:rPr lang="es-CO" dirty="0">
                <a:hlinkClick r:id="rId10" action="ppaction://hlinkfile"/>
              </a:rPr>
              <a:t>y software 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sldjump"/>
              </a:rPr>
              <a:t>24. Base </a:t>
            </a:r>
            <a:r>
              <a:rPr lang="es-CO" dirty="0">
                <a:hlinkClick r:id="rId11" action="ppaction://hlinksldjump"/>
              </a:rPr>
              <a:t>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2" action="ppaction://hlinksldjump"/>
              </a:rPr>
              <a:t>24.1. Construcción </a:t>
            </a:r>
            <a:r>
              <a:rPr lang="es-CO" dirty="0">
                <a:hlinkClick r:id="rId12" action="ppaction://hlinksldjump"/>
              </a:rPr>
              <a:t>de la base 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3" action="ppaction://hlinksldjump"/>
              </a:rPr>
              <a:t>24.2. Datos </a:t>
            </a:r>
            <a:r>
              <a:rPr lang="es-CO" dirty="0">
                <a:hlinkClick r:id="rId13" action="ppaction://hlinksldjump"/>
              </a:rPr>
              <a:t>insertados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4" action="ppaction://hlinksldjump"/>
              </a:rPr>
              <a:t>24.3. Consultas </a:t>
            </a:r>
            <a:r>
              <a:rPr lang="es-CO" dirty="0">
                <a:hlinkClick r:id="rId14" action="ppaction://hlinksldjump"/>
              </a:rPr>
              <a:t>y </a:t>
            </a:r>
            <a:r>
              <a:rPr lang="es-CO" dirty="0" err="1">
                <a:hlinkClick r:id="rId14" action="ppaction://hlinksldjump"/>
              </a:rPr>
              <a:t>join</a:t>
            </a:r>
            <a:r>
              <a:rPr lang="es-CO" dirty="0">
                <a:hlinkClick r:id="rId14" action="ppaction://hlinksldjump"/>
              </a:rPr>
              <a:t> </a:t>
            </a:r>
            <a:r>
              <a:rPr lang="es-CO" dirty="0" smtClean="0">
                <a:hlinkClick r:id="rId14" action="ppaction://hlinksldjump"/>
              </a:rPr>
              <a:t>BD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9770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 de capacitación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81" y="187067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079320" y="2931090"/>
            <a:ext cx="5936384" cy="25302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b="1" dirty="0" smtClean="0"/>
              <a:t>Lunes :</a:t>
            </a:r>
          </a:p>
          <a:p>
            <a:pPr algn="l"/>
            <a:r>
              <a:rPr lang="es-CO" dirty="0" smtClean="0"/>
              <a:t>7:00a.m - 8:00a.m: Registro de a la aplicación.</a:t>
            </a:r>
          </a:p>
          <a:p>
            <a:pPr algn="l"/>
            <a:r>
              <a:rPr lang="es-CO" dirty="0" smtClean="0"/>
              <a:t>8:00a.m - 9:00a.m: </a:t>
            </a:r>
            <a:r>
              <a:rPr lang="es-CO" dirty="0" err="1" smtClean="0"/>
              <a:t>Login</a:t>
            </a:r>
            <a:r>
              <a:rPr lang="es-CO" dirty="0" smtClean="0"/>
              <a:t> de la aplicación.</a:t>
            </a:r>
          </a:p>
          <a:p>
            <a:pPr algn="l"/>
            <a:r>
              <a:rPr lang="es-CO" dirty="0" smtClean="0"/>
              <a:t>9:00a.m - 9:30a.m: Descanso.</a:t>
            </a:r>
          </a:p>
          <a:p>
            <a:pPr algn="l"/>
            <a:r>
              <a:rPr lang="es-CO" dirty="0" smtClean="0"/>
              <a:t>9:30a.m - 11:00a.m: Proceso de registro de las fichas técnica.</a:t>
            </a:r>
          </a:p>
          <a:p>
            <a:pPr algn="l"/>
            <a:endParaRPr lang="es-CO" b="1" dirty="0"/>
          </a:p>
          <a:p>
            <a:pPr algn="l"/>
            <a:r>
              <a:rPr lang="es-CO" b="1" dirty="0" smtClean="0"/>
              <a:t>Miércoles:</a:t>
            </a:r>
          </a:p>
          <a:p>
            <a:r>
              <a:rPr lang="es-CO" dirty="0" smtClean="0"/>
              <a:t>8:00a.m </a:t>
            </a:r>
            <a:r>
              <a:rPr lang="es-CO" dirty="0"/>
              <a:t>- </a:t>
            </a:r>
            <a:r>
              <a:rPr lang="es-CO" dirty="0" smtClean="0"/>
              <a:t>9:00a.m</a:t>
            </a:r>
            <a:r>
              <a:rPr lang="es-CO" dirty="0"/>
              <a:t>: Registro de a la aplicación.</a:t>
            </a:r>
          </a:p>
          <a:p>
            <a:r>
              <a:rPr lang="es-CO" dirty="0" smtClean="0"/>
              <a:t>9:00a.m </a:t>
            </a:r>
            <a:r>
              <a:rPr lang="es-CO" dirty="0"/>
              <a:t>- </a:t>
            </a:r>
            <a:r>
              <a:rPr lang="es-CO" dirty="0" smtClean="0"/>
              <a:t>10:00a.m</a:t>
            </a:r>
            <a:r>
              <a:rPr lang="es-CO" dirty="0"/>
              <a:t>: </a:t>
            </a:r>
            <a:r>
              <a:rPr lang="es-CO" dirty="0" smtClean="0"/>
              <a:t>Creación fichas técnica s DISEÑO - PATRONAJE</a:t>
            </a:r>
            <a:br>
              <a:rPr lang="es-CO" dirty="0" smtClean="0"/>
            </a:br>
            <a:r>
              <a:rPr lang="es-CO" dirty="0" smtClean="0"/>
              <a:t>10:30a.m </a:t>
            </a:r>
            <a:r>
              <a:rPr lang="es-CO" dirty="0"/>
              <a:t>- </a:t>
            </a:r>
            <a:r>
              <a:rPr lang="es-CO" dirty="0" smtClean="0"/>
              <a:t>11:00a.m</a:t>
            </a:r>
            <a:r>
              <a:rPr lang="es-CO" dirty="0"/>
              <a:t>: Descanso.</a:t>
            </a:r>
          </a:p>
          <a:p>
            <a:r>
              <a:rPr lang="es-CO" dirty="0" smtClean="0"/>
              <a:t>11:00a.m </a:t>
            </a:r>
            <a:r>
              <a:rPr lang="es-CO" dirty="0"/>
              <a:t>- </a:t>
            </a:r>
            <a:r>
              <a:rPr lang="es-CO" dirty="0" smtClean="0"/>
              <a:t>12:00a.m</a:t>
            </a:r>
            <a:r>
              <a:rPr lang="es-CO" dirty="0"/>
              <a:t>: Creación fichas técnica s TRAZO-CORTE </a:t>
            </a:r>
            <a:r>
              <a:rPr lang="es-CO" dirty="0" smtClean="0"/>
              <a:t>– </a:t>
            </a:r>
          </a:p>
          <a:p>
            <a:r>
              <a:rPr lang="es-CO" dirty="0"/>
              <a:t>	</a:t>
            </a:r>
            <a:r>
              <a:rPr lang="es-CO" dirty="0" smtClean="0"/>
              <a:t>			   MATERIALES </a:t>
            </a:r>
            <a:r>
              <a:rPr lang="es-CO" dirty="0"/>
              <a:t>E INSUMOS</a:t>
            </a:r>
            <a:br>
              <a:rPr lang="es-CO" dirty="0"/>
            </a:br>
            <a:r>
              <a:rPr lang="es-CO" b="1" dirty="0" smtClean="0"/>
              <a:t>Viernes:</a:t>
            </a:r>
          </a:p>
          <a:p>
            <a:r>
              <a:rPr lang="es-CO" dirty="0"/>
              <a:t>7:00a.m - 8:00a.m: Registro de a la aplicación.</a:t>
            </a:r>
          </a:p>
          <a:p>
            <a:r>
              <a:rPr lang="es-CO" dirty="0"/>
              <a:t>8:00a.m - 9:00a.m: </a:t>
            </a:r>
            <a:r>
              <a:rPr lang="es-CO" dirty="0" smtClean="0"/>
              <a:t> Creación ficha técnica PRODUCCIÓN</a:t>
            </a:r>
          </a:p>
          <a:p>
            <a:r>
              <a:rPr lang="es-CO" dirty="0" smtClean="0"/>
              <a:t>9:00a.m </a:t>
            </a:r>
            <a:r>
              <a:rPr lang="es-CO" dirty="0"/>
              <a:t>- 9:30a.m: Descanso.</a:t>
            </a:r>
          </a:p>
          <a:p>
            <a:r>
              <a:rPr lang="es-CO" dirty="0" smtClean="0"/>
              <a:t>9:30a.m </a:t>
            </a:r>
            <a:r>
              <a:rPr lang="es-CO" dirty="0"/>
              <a:t>- 11:00a.m: </a:t>
            </a:r>
            <a:r>
              <a:rPr lang="es-CO" dirty="0" smtClean="0"/>
              <a:t>Manejo para el registro de cada proceso.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23457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0626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Distribución </a:t>
            </a:r>
            <a:r>
              <a:rPr lang="es-CO" sz="48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física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hardware y software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21" y="187067"/>
            <a:ext cx="1426626" cy="14266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4" y="1777166"/>
            <a:ext cx="7746274" cy="47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control de </a:t>
            </a:r>
          </a:p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versiones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74" y="1844074"/>
            <a:ext cx="7374222" cy="45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7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Auditoria externa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hlinkClick r:id="rId2" action="ppaction://hlinkfile"/>
          </p:cNvPr>
          <p:cNvSpPr txBox="1"/>
          <p:nvPr/>
        </p:nvSpPr>
        <p:spPr>
          <a:xfrm>
            <a:off x="3519841" y="298807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Auditoria </a:t>
            </a:r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nterna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85" y="198332"/>
            <a:ext cx="1426626" cy="142662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66906" y="3978052"/>
            <a:ext cx="196194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r>
              <a:rPr lang="es-ES" sz="2400" dirty="0" smtClean="0"/>
              <a:t>Se ha realizado la auditoria interna del Sistema de información </a:t>
            </a:r>
          </a:p>
          <a:p>
            <a:pPr algn="just"/>
            <a:r>
              <a:rPr lang="es-ES" sz="2400" dirty="0" smtClean="0"/>
              <a:t>ConfeWare, evaluando ciertos ítems para comprobar la calidad del </a:t>
            </a:r>
          </a:p>
          <a:p>
            <a:pPr algn="just"/>
            <a:r>
              <a:rPr lang="es-ES" sz="2400" dirty="0" smtClean="0"/>
              <a:t>desarrollo de software y el correcto funcionamiento de los </a:t>
            </a:r>
          </a:p>
          <a:p>
            <a:pPr algn="just"/>
            <a:r>
              <a:rPr lang="es-ES" sz="2400" dirty="0" smtClean="0"/>
              <a:t>formularios.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De los cuales se reconoce que el sistema de información ConfeWare </a:t>
            </a:r>
          </a:p>
          <a:p>
            <a:pPr algn="just"/>
            <a:r>
              <a:rPr lang="es-ES" sz="2400" dirty="0" smtClean="0"/>
              <a:t>aplica un modelo de calidad favorable, puesto que la mayoría de los </a:t>
            </a:r>
          </a:p>
          <a:p>
            <a:pPr algn="just"/>
            <a:r>
              <a:rPr lang="es-ES" sz="2400" dirty="0" smtClean="0"/>
              <a:t>formularios funcionan correctamente, sin embargo se debe mejorar</a:t>
            </a:r>
          </a:p>
          <a:p>
            <a:pPr algn="just"/>
            <a:r>
              <a:rPr lang="es-ES" sz="2400" dirty="0" smtClean="0"/>
              <a:t>el modulo de seguridad y documentar dichos cambios para que el </a:t>
            </a:r>
          </a:p>
          <a:p>
            <a:pPr algn="just"/>
            <a:r>
              <a:rPr lang="es-ES" sz="2400" dirty="0" smtClean="0"/>
              <a:t>usuario tenga mayor confianza con el sistema de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28142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64429" y="191341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2" action="ppaction://hlinkfile"/>
              </a:rPr>
              <a:t>25. </a:t>
            </a:r>
            <a:r>
              <a:rPr lang="es-CO" dirty="0" smtClean="0">
                <a:hlinkClick r:id="rId2" action="ppaction://hlinkfile"/>
              </a:rPr>
              <a:t>Prototipo no funcional </a:t>
            </a:r>
            <a:r>
              <a:rPr lang="es-CO" dirty="0" err="1" smtClean="0">
                <a:hlinkClick r:id="rId2" action="ppaction://hlinkfile"/>
              </a:rPr>
              <a:t>Mokups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>
                <a:hlinkClick r:id="rId3" action="ppaction://hlinksldjump"/>
              </a:rPr>
              <a:t>26. Estructura organizacional del proyecto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27. Marco </a:t>
            </a:r>
            <a:r>
              <a:rPr lang="es-CO" dirty="0">
                <a:hlinkClick r:id="rId4" action="ppaction://hlinksldjump"/>
              </a:rPr>
              <a:t>legal de </a:t>
            </a:r>
            <a:r>
              <a:rPr lang="es-CO" dirty="0" smtClean="0">
                <a:hlinkClick r:id="rId4" action="ppaction://hlinksldjump"/>
              </a:rPr>
              <a:t>proyecto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file"/>
              </a:rPr>
              <a:t>28. Prueba caja </a:t>
            </a:r>
            <a:r>
              <a:rPr lang="es-CO" dirty="0" smtClean="0">
                <a:hlinkClick r:id="rId5" action="ppaction://hlinkfile"/>
              </a:rPr>
              <a:t>negra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file"/>
              </a:rPr>
              <a:t>29. Pruebas caja blanca.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sldjump"/>
              </a:rPr>
              <a:t>30. </a:t>
            </a:r>
            <a:r>
              <a:rPr lang="es-CO" dirty="0" smtClean="0">
                <a:hlinkClick r:id="rId7" action="ppaction://hlinksldjump"/>
              </a:rPr>
              <a:t>Implementación del diagrama de distribución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/>
              <a:t>30</a:t>
            </a:r>
            <a:r>
              <a:rPr lang="es-CO" dirty="0" smtClean="0"/>
              <a:t>.1</a:t>
            </a:r>
            <a:r>
              <a:rPr lang="es-CO" dirty="0" smtClean="0"/>
              <a:t>. Despliegue </a:t>
            </a:r>
            <a:r>
              <a:rPr lang="es-CO" dirty="0"/>
              <a:t>de la aplicación en un servidor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file"/>
              </a:rPr>
              <a:t>30.2</a:t>
            </a:r>
            <a:r>
              <a:rPr lang="es-CO" dirty="0" smtClean="0">
                <a:hlinkClick r:id="rId8" action="ppaction://hlinkfile"/>
              </a:rPr>
              <a:t>. Informe </a:t>
            </a:r>
            <a:r>
              <a:rPr lang="es-CO" dirty="0">
                <a:hlinkClick r:id="rId8" action="ppaction://hlinkfile"/>
              </a:rPr>
              <a:t>de migración de datos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file"/>
              </a:rPr>
              <a:t>30</a:t>
            </a:r>
            <a:r>
              <a:rPr lang="es-CO" dirty="0" smtClean="0">
                <a:hlinkClick r:id="rId9" action="ppaction://hlinkfile"/>
              </a:rPr>
              <a:t>.3</a:t>
            </a:r>
            <a:r>
              <a:rPr lang="es-CO" dirty="0" smtClean="0">
                <a:hlinkClick r:id="rId9" action="ppaction://hlinkfile"/>
              </a:rPr>
              <a:t>. Plan </a:t>
            </a:r>
            <a:r>
              <a:rPr lang="es-CO" dirty="0">
                <a:hlinkClick r:id="rId9" action="ppaction://hlinkfile"/>
              </a:rPr>
              <a:t>de instalación,  plan de respaldo y </a:t>
            </a:r>
            <a:r>
              <a:rPr lang="es-CO" dirty="0" smtClean="0">
                <a:hlinkClick r:id="rId9" action="ppaction://hlinkfile"/>
              </a:rPr>
              <a:t/>
            </a:r>
            <a:br>
              <a:rPr lang="es-CO" dirty="0" smtClean="0">
                <a:hlinkClick r:id="rId9" action="ppaction://hlinkfile"/>
              </a:rPr>
            </a:br>
            <a:r>
              <a:rPr lang="es-CO" dirty="0" smtClean="0">
                <a:hlinkClick r:id="rId9" action="ppaction://hlinkfile"/>
              </a:rPr>
              <a:t>plan </a:t>
            </a:r>
            <a:r>
              <a:rPr lang="es-CO" dirty="0">
                <a:hlinkClick r:id="rId9" action="ppaction://hlinkfile"/>
              </a:rPr>
              <a:t>de migración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file"/>
              </a:rPr>
              <a:t>30</a:t>
            </a:r>
            <a:r>
              <a:rPr lang="es-CO" dirty="0" smtClean="0">
                <a:hlinkClick r:id="rId10" action="ppaction://hlinkfile"/>
              </a:rPr>
              <a:t>.4</a:t>
            </a:r>
            <a:r>
              <a:rPr lang="es-CO" dirty="0" smtClean="0">
                <a:hlinkClick r:id="rId10" action="ppaction://hlinkfile"/>
              </a:rPr>
              <a:t>. Manual técnico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file"/>
              </a:rPr>
              <a:t>30</a:t>
            </a:r>
            <a:r>
              <a:rPr lang="es-CO" dirty="0" smtClean="0">
                <a:hlinkClick r:id="rId11" action="ppaction://hlinkfile"/>
              </a:rPr>
              <a:t>.5</a:t>
            </a:r>
            <a:r>
              <a:rPr lang="es-CO" dirty="0" smtClean="0">
                <a:hlinkClick r:id="rId11" action="ppaction://hlinkfile"/>
              </a:rPr>
              <a:t>. Manual </a:t>
            </a:r>
            <a:r>
              <a:rPr lang="es-CO" dirty="0">
                <a:hlinkClick r:id="rId11" action="ppaction://hlinkfile"/>
              </a:rPr>
              <a:t>usuario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2" action="ppaction://hlinkfile"/>
              </a:rPr>
              <a:t>31. </a:t>
            </a:r>
            <a:r>
              <a:rPr lang="es-CO" dirty="0" smtClean="0">
                <a:hlinkClick r:id="rId12" action="ppaction://hlinkfile"/>
              </a:rPr>
              <a:t>Diagrama GANTT selección de personal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3" action="ppaction://hlinkfile"/>
              </a:rPr>
              <a:t>32. </a:t>
            </a:r>
            <a:r>
              <a:rPr lang="es-CO" dirty="0" smtClean="0">
                <a:hlinkClick r:id="rId13" action="ppaction://hlinkfile"/>
              </a:rPr>
              <a:t>Contratos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4" action="ppaction://hlinkfile"/>
              </a:rPr>
              <a:t>33. </a:t>
            </a:r>
            <a:r>
              <a:rPr lang="es-CO" dirty="0" smtClean="0">
                <a:hlinkClick r:id="rId14" action="ppaction://hlinkfile"/>
              </a:rPr>
              <a:t>Presupuesto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5" action="ppaction://hlinksldjump"/>
              </a:rPr>
              <a:t>34. </a:t>
            </a:r>
            <a:r>
              <a:rPr lang="es-CO" dirty="0" smtClean="0">
                <a:hlinkClick r:id="rId15" action="ppaction://hlinksldjump"/>
              </a:rPr>
              <a:t>Viabilidad </a:t>
            </a:r>
            <a:r>
              <a:rPr lang="es-CO" dirty="0">
                <a:hlinkClick r:id="rId15" action="ppaction://hlinksldjump"/>
              </a:rPr>
              <a:t>del </a:t>
            </a:r>
            <a:r>
              <a:rPr lang="es-CO" dirty="0" smtClean="0">
                <a:hlinkClick r:id="rId15" action="ppaction://hlinksldjump"/>
              </a:rPr>
              <a:t>proyecto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75611" y="1479071"/>
            <a:ext cx="5068389" cy="44544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2" action="ppaction://hlinkfile"/>
              </a:rPr>
              <a:t>35. </a:t>
            </a:r>
            <a:r>
              <a:rPr lang="es-CO" dirty="0" smtClean="0">
                <a:hlinkClick r:id="rId2" action="ppaction://hlinkfile"/>
              </a:rPr>
              <a:t>Documentación </a:t>
            </a:r>
            <a:r>
              <a:rPr lang="es-CO" dirty="0">
                <a:hlinkClick r:id="rId2" action="ppaction://hlinkfile"/>
              </a:rPr>
              <a:t>de pruebas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3" action="ppaction://hlinksldjump"/>
              </a:rPr>
              <a:t>35.1</a:t>
            </a:r>
            <a:r>
              <a:rPr lang="es-CO" dirty="0" smtClean="0">
                <a:hlinkClick r:id="rId3" action="ppaction://hlinksldjump"/>
              </a:rPr>
              <a:t>. Plan </a:t>
            </a:r>
            <a:r>
              <a:rPr lang="es-CO" dirty="0">
                <a:hlinkClick r:id="rId3" action="ppaction://hlinksldjump"/>
              </a:rPr>
              <a:t>de </a:t>
            </a:r>
            <a:r>
              <a:rPr lang="es-CO" dirty="0" smtClean="0">
                <a:hlinkClick r:id="rId3" action="ppaction://hlinksldjump"/>
              </a:rPr>
              <a:t>capacitación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4" action="ppaction://hlinksldjump"/>
              </a:rPr>
              <a:t>35.2</a:t>
            </a:r>
            <a:r>
              <a:rPr lang="es-CO" dirty="0" smtClean="0">
                <a:hlinkClick r:id="rId4" action="ppaction://hlinksldjump"/>
              </a:rPr>
              <a:t>. Distribución física Hardware </a:t>
            </a:r>
            <a:r>
              <a:rPr lang="es-CO" dirty="0">
                <a:hlinkClick r:id="rId4" action="ppaction://hlinksldjump"/>
              </a:rPr>
              <a:t>y </a:t>
            </a:r>
            <a:r>
              <a:rPr lang="es-CO" dirty="0" smtClean="0">
                <a:hlinkClick r:id="rId4" action="ppaction://hlinksldjump"/>
              </a:rPr>
              <a:t>software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5" action="ppaction://hlinksldjump"/>
              </a:rPr>
              <a:t>35.3</a:t>
            </a:r>
            <a:r>
              <a:rPr lang="es-CO" dirty="0" smtClean="0">
                <a:hlinkClick r:id="rId5" action="ppaction://hlinksldjump"/>
              </a:rPr>
              <a:t>. Informes </a:t>
            </a:r>
            <a:r>
              <a:rPr lang="es-CO" dirty="0">
                <a:hlinkClick r:id="rId5" action="ppaction://hlinksldjump"/>
              </a:rPr>
              <a:t>de uso de recursos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6" action="ppaction://hlinksldjump"/>
              </a:rPr>
              <a:t>35.4</a:t>
            </a:r>
            <a:r>
              <a:rPr lang="es-CO" dirty="0" smtClean="0">
                <a:hlinkClick r:id="rId6" action="ppaction://hlinksldjump"/>
              </a:rPr>
              <a:t>. información </a:t>
            </a:r>
            <a:r>
              <a:rPr lang="es-CO" dirty="0">
                <a:hlinkClick r:id="rId6" action="ppaction://hlinksldjump"/>
              </a:rPr>
              <a:t>de costos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7" action="ppaction://hlinkfile"/>
              </a:rPr>
              <a:t>36. </a:t>
            </a:r>
            <a:r>
              <a:rPr lang="es-CO" dirty="0" smtClean="0">
                <a:hlinkClick r:id="rId7" action="ppaction://hlinkfile"/>
              </a:rPr>
              <a:t>Modelo </a:t>
            </a:r>
            <a:r>
              <a:rPr lang="es-CO" dirty="0">
                <a:hlinkClick r:id="rId7" action="ppaction://hlinkfile"/>
              </a:rPr>
              <a:t>de calidad</a:t>
            </a:r>
            <a:endParaRPr lang="es-CO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8" action="ppaction://hlinkfile"/>
              </a:rPr>
              <a:t>37. </a:t>
            </a:r>
            <a:r>
              <a:rPr lang="es-CO" dirty="0" smtClean="0">
                <a:hlinkClick r:id="rId8" action="ppaction://hlinkfile"/>
              </a:rPr>
              <a:t>Informe IEEE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9" action="ppaction://hlinksldjump"/>
              </a:rPr>
              <a:t>38. </a:t>
            </a:r>
            <a:r>
              <a:rPr lang="es-CO" dirty="0" smtClean="0">
                <a:hlinkClick r:id="rId9" action="ppaction://hlinksldjump"/>
              </a:rPr>
              <a:t>Sistema control de versiones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0" action="ppaction://hlinksldjump"/>
              </a:rPr>
              <a:t>39. </a:t>
            </a:r>
            <a:r>
              <a:rPr lang="es-CO" dirty="0" smtClean="0">
                <a:hlinkClick r:id="rId10" action="ppaction://hlinksldjump"/>
              </a:rPr>
              <a:t>Auditoria externa</a:t>
            </a:r>
            <a:endParaRPr lang="es-CO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dirty="0" smtClean="0">
                <a:hlinkClick r:id="rId11" action="ppaction://hlinksldjump"/>
              </a:rPr>
              <a:t>40</a:t>
            </a:r>
            <a:r>
              <a:rPr lang="es-CO" dirty="0" smtClean="0">
                <a:hlinkClick r:id="rId11" action="ppaction://hlinksldjump"/>
              </a:rPr>
              <a:t>. </a:t>
            </a:r>
            <a:r>
              <a:rPr lang="es-CO" dirty="0" smtClean="0">
                <a:hlinkClick r:id="rId11" action="ppaction://hlinksldjump"/>
              </a:rPr>
              <a:t>Auditoria interna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610" y="2532697"/>
            <a:ext cx="2510790" cy="36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88" y="23889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  <p:pic>
        <p:nvPicPr>
          <p:cNvPr id="6" name="Imagen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88" y="238898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452784" y="0"/>
            <a:ext cx="7149264" cy="6694332"/>
          </a:xfrm>
          <a:prstGeom prst="rect">
            <a:avLst/>
          </a:prstGeom>
        </p:spPr>
      </p:pic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4" y="252345"/>
            <a:ext cx="1426626" cy="14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5736</TotalTime>
  <Words>1323</Words>
  <Application>Microsoft Office PowerPoint</Application>
  <PresentationFormat>Presentación en pantalla (4:3)</PresentationFormat>
  <Paragraphs>224</Paragraphs>
  <Slides>44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Natalia</cp:lastModifiedBy>
  <cp:revision>463</cp:revision>
  <dcterms:created xsi:type="dcterms:W3CDTF">2014-06-25T16:18:26Z</dcterms:created>
  <dcterms:modified xsi:type="dcterms:W3CDTF">2017-09-04T12:49:44Z</dcterms:modified>
</cp:coreProperties>
</file>